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42"/>
  </p:notesMasterIdLst>
  <p:handoutMasterIdLst>
    <p:handoutMasterId r:id="rId43"/>
  </p:handoutMasterIdLst>
  <p:sldIdLst>
    <p:sldId id="485" r:id="rId2"/>
    <p:sldId id="472" r:id="rId3"/>
    <p:sldId id="479" r:id="rId4"/>
    <p:sldId id="275" r:id="rId5"/>
    <p:sldId id="424" r:id="rId6"/>
    <p:sldId id="388" r:id="rId7"/>
    <p:sldId id="389" r:id="rId8"/>
    <p:sldId id="390" r:id="rId9"/>
    <p:sldId id="438" r:id="rId10"/>
    <p:sldId id="480" r:id="rId11"/>
    <p:sldId id="407" r:id="rId12"/>
    <p:sldId id="405" r:id="rId13"/>
    <p:sldId id="391" r:id="rId14"/>
    <p:sldId id="393" r:id="rId15"/>
    <p:sldId id="402" r:id="rId16"/>
    <p:sldId id="387" r:id="rId17"/>
    <p:sldId id="481" r:id="rId18"/>
    <p:sldId id="403" r:id="rId19"/>
    <p:sldId id="406" r:id="rId20"/>
    <p:sldId id="396" r:id="rId21"/>
    <p:sldId id="404" r:id="rId22"/>
    <p:sldId id="267" r:id="rId23"/>
    <p:sldId id="482" r:id="rId24"/>
    <p:sldId id="394" r:id="rId25"/>
    <p:sldId id="429" r:id="rId26"/>
    <p:sldId id="428" r:id="rId27"/>
    <p:sldId id="427" r:id="rId28"/>
    <p:sldId id="483" r:id="rId29"/>
    <p:sldId id="397" r:id="rId30"/>
    <p:sldId id="395" r:id="rId31"/>
    <p:sldId id="398" r:id="rId32"/>
    <p:sldId id="474" r:id="rId33"/>
    <p:sldId id="335" r:id="rId34"/>
    <p:sldId id="334" r:id="rId35"/>
    <p:sldId id="273" r:id="rId36"/>
    <p:sldId id="469" r:id="rId37"/>
    <p:sldId id="476" r:id="rId38"/>
    <p:sldId id="477" r:id="rId39"/>
    <p:sldId id="478" r:id="rId40"/>
    <p:sldId id="439" r:id="rId41"/>
  </p:sldIdLst>
  <p:sldSz cx="9144000" cy="5143500" type="screen16x9"/>
  <p:notesSz cx="6858000" cy="9144000"/>
  <p:custDataLst>
    <p:tags r:id="rId44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7" autoAdjust="0"/>
    <p:restoredTop sz="95494" autoAdjust="0"/>
  </p:normalViewPr>
  <p:slideViewPr>
    <p:cSldViewPr snapToGrid="0" snapToObjects="1">
      <p:cViewPr>
        <p:scale>
          <a:sx n="80" d="100"/>
          <a:sy n="80" d="100"/>
        </p:scale>
        <p:origin x="-125" y="77"/>
      </p:cViewPr>
      <p:guideLst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2017/1/23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2017/1/23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368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029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054CEC-105C-4A6A-9456-DBE647A13BE1}" type="slidenum">
              <a:rPr lang="zh-CN" altLang="en-US" smtClean="0">
                <a:latin typeface="Calibri" panose="020F0502020204030204" pitchFamily="34" charset="0"/>
              </a:rPr>
              <a:pPr/>
              <a:t>33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86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401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463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077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715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404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42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1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5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3392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39280276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7872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</p:sldLayoutIdLst>
  <p:transition spd="slow" advClick="0" advTm="0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i.ooopic.com/344739901/zhuanji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://hi.ooopic.com/cocomen/zhuanji/3586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4136861" y="3501938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导师：代用名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01" y="2948830"/>
            <a:ext cx="342290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人：代用名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毕业论文答辩模板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6" y="475379"/>
            <a:ext cx="2248145" cy="66625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xxxxxxxxxxx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31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思路与方法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855184" y="1956001"/>
            <a:ext cx="1390124" cy="892148"/>
            <a:chOff x="9140243" y="2649839"/>
            <a:chExt cx="1853498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-1 </a:t>
              </a:r>
              <a:r>
                <a:rPr lang="zh-CN" altLang="en-US" dirty="0" smtClean="0">
                  <a:solidFill>
                    <a:schemeClr val="bg1"/>
                  </a:solidFill>
                  <a:sym typeface="微软雅黑" pitchFamily="34" charset="-122"/>
                </a:rPr>
                <a:t>研究</a:t>
              </a:r>
              <a:r>
                <a:rPr lang="zh-CN" altLang="en-US" dirty="0">
                  <a:solidFill>
                    <a:schemeClr val="bg1"/>
                  </a:solidFill>
                  <a:sym typeface="微软雅黑" pitchFamily="34" charset="-122"/>
                </a:rPr>
                <a:t>思路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2-2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研究方法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5349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-3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可行性说明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228115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整理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参考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微软雅黑" pitchFamily="34" charset="-122"/>
                  <a:ea typeface="微软雅黑" pitchFamily="34" charset="-122"/>
                </a:rPr>
                <a:t>分析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结论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建议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0835" y="1081984"/>
            <a:ext cx="2011159" cy="1389290"/>
            <a:chOff x="895845" y="1030514"/>
            <a:chExt cx="2681545" cy="1852386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22845" y="1054578"/>
              <a:ext cx="2554545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3234" y="3361277"/>
            <a:ext cx="1777555" cy="1182740"/>
            <a:chOff x="2283386" y="4214343"/>
            <a:chExt cx="2370073" cy="1576986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2206" y="1110737"/>
            <a:ext cx="1053643" cy="1371242"/>
            <a:chOff x="4831624" y="1054578"/>
            <a:chExt cx="1404858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9" y="1054578"/>
              <a:ext cx="1272143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四项维度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产品形象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文化传承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区位环境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产业形象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6708" y="1081984"/>
            <a:ext cx="2011159" cy="1389290"/>
            <a:chOff x="895845" y="1030514"/>
            <a:chExt cx="2681545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054578"/>
              <a:ext cx="2554545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34087" y="3361277"/>
            <a:ext cx="1777555" cy="1182740"/>
            <a:chOff x="2283386" y="4214343"/>
            <a:chExt cx="2370073" cy="1576986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71806" y="3642654"/>
            <a:ext cx="1777555" cy="1182740"/>
            <a:chOff x="2283386" y="4214343"/>
            <a:chExt cx="2370073" cy="1576986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2283386" y="4437112"/>
              <a:ext cx="2298065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59408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128991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1217020"/>
            <a:ext cx="2010317" cy="1322153"/>
            <a:chOff x="390154" y="1526097"/>
            <a:chExt cx="2680423" cy="1762870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标题内容</a:t>
              </a: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1201948"/>
            <a:ext cx="2010317" cy="1337225"/>
            <a:chOff x="6093451" y="1506001"/>
            <a:chExt cx="2680423" cy="1782966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027237"/>
            <a:ext cx="2109769" cy="1307081"/>
            <a:chOff x="390154" y="1556241"/>
            <a:chExt cx="2813025" cy="1742774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019701"/>
            <a:ext cx="2124791" cy="1314617"/>
            <a:chOff x="6093451" y="1546193"/>
            <a:chExt cx="2833055" cy="1752822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67112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230968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添加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87222" y="125383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138234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71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671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509576" y="1855094"/>
            <a:ext cx="2027069" cy="6263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8181" y="2500538"/>
            <a:ext cx="1467989" cy="738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480417" y="1478285"/>
            <a:ext cx="1909964" cy="10222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27120" y="2481487"/>
            <a:ext cx="2480804" cy="4746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5"/>
          <p:cNvSpPr txBox="1"/>
          <p:nvPr/>
        </p:nvSpPr>
        <p:spPr>
          <a:xfrm>
            <a:off x="739471" y="3845627"/>
            <a:ext cx="7633252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3429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3229" y="1699776"/>
            <a:ext cx="1580066" cy="1580066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24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0643" y="1002733"/>
            <a:ext cx="1241841" cy="831320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7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64275" y="1167298"/>
            <a:ext cx="1632108" cy="1092575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63395" y="2481487"/>
            <a:ext cx="1493726" cy="999938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54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6626" y="2766085"/>
            <a:ext cx="1534919" cy="1027514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528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24191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874415" y="1019628"/>
            <a:ext cx="1036181" cy="28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27624" y="1374659"/>
            <a:ext cx="2250658" cy="37430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35443" y="1374659"/>
            <a:ext cx="2250658" cy="37430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7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4"/>
              <a:ext cx="1514250" cy="67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4416" y="1844161"/>
            <a:ext cx="7950550" cy="307777"/>
            <a:chOff x="557975" y="2161954"/>
            <a:chExt cx="9337947" cy="410369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1954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3773" y="2182473"/>
              <a:ext cx="79121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4415" y="2238740"/>
            <a:ext cx="6789966" cy="307777"/>
            <a:chOff x="557975" y="2688060"/>
            <a:chExt cx="7974838" cy="410369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557975" y="2688060"/>
              <a:ext cx="1482087" cy="410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983774" y="2708579"/>
              <a:ext cx="6549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7622" y="2842311"/>
            <a:ext cx="7264297" cy="1842677"/>
            <a:chOff x="611187" y="3614057"/>
            <a:chExt cx="7921625" cy="2678872"/>
          </a:xfrm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812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306205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9523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6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1844596" y="1909405"/>
            <a:ext cx="2016641" cy="198772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CCE8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95607" y="2354589"/>
            <a:ext cx="1114619" cy="1097356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标题内容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965826" y="3260763"/>
            <a:ext cx="1475543" cy="145269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100" dirty="0">
              <a:solidFill>
                <a:sysClr val="window" lastClr="CCE8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0658" y="3575570"/>
            <a:ext cx="845878" cy="832777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674307" y="1946149"/>
            <a:ext cx="1309021" cy="1288748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CCE8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39916" y="2221126"/>
            <a:ext cx="750417" cy="738794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 smtClea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1647235" y="1065064"/>
            <a:ext cx="1112564" cy="1095333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8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CCE8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79815" y="1283918"/>
            <a:ext cx="637794" cy="627916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altLang="zh-CN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2848033" y="1784075"/>
            <a:ext cx="2220686" cy="2220686"/>
          </a:xfrm>
          <a:prstGeom prst="circular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7163" y="1266180"/>
            <a:ext cx="3150161" cy="3263971"/>
            <a:chOff x="5818000" y="1927702"/>
            <a:chExt cx="5586883" cy="4351961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435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3270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关键技术难点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69687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关键技术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3-2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实践难点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市场调研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3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328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2780149" y="1165561"/>
            <a:ext cx="445071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1874695" y="3226808"/>
            <a:ext cx="453865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1462976" y="2273983"/>
            <a:ext cx="6182916" cy="29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698" y="1100978"/>
            <a:ext cx="1230086" cy="1091735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23814" y="2392494"/>
              <a:ext cx="553997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31085" y="2685507"/>
            <a:ext cx="1230086" cy="1091736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568321" y="4371789"/>
              <a:ext cx="553997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241554" y="2557134"/>
            <a:ext cx="653144" cy="5630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798841" y="4171995"/>
            <a:ext cx="7536264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关键技术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3738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7" grpId="0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081739"/>
            <a:ext cx="4566499" cy="1078503"/>
            <a:chOff x="4012556" y="1375083"/>
            <a:chExt cx="5516462" cy="1438005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083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2399998"/>
            <a:ext cx="4566499" cy="1078502"/>
            <a:chOff x="4873534" y="3109566"/>
            <a:chExt cx="5516462" cy="1438002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1083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3631143"/>
            <a:ext cx="4566499" cy="1078503"/>
            <a:chOff x="4012556" y="5002204"/>
            <a:chExt cx="5516462" cy="1438005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1083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实践难点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049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04519" y="3682673"/>
            <a:ext cx="71856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绪论</a:t>
            </a: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1528215"/>
            <a:ext cx="1569182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研究成果与应用</a:t>
            </a: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2365080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研究方法与思路</a:t>
            </a: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3281968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关键技术与实践难点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816008" y="275678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105782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itchFamily="34" charset="-122"/>
              </a:rPr>
              <a:t>相关建议与论文总结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288226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235313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198771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216190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4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97929" y="1438979"/>
            <a:ext cx="5892815" cy="3118568"/>
            <a:chOff x="833990" y="2092248"/>
            <a:chExt cx="7565435" cy="4003744"/>
          </a:xfrm>
          <a:solidFill>
            <a:schemeClr val="accent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706873" y="2730069"/>
              <a:ext cx="58940" cy="25260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478010" y="2205919"/>
              <a:ext cx="63151" cy="61047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04381" y="4323567"/>
              <a:ext cx="25260" cy="2526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722075" y="2641659"/>
              <a:ext cx="214712" cy="113671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035723" y="2911100"/>
              <a:ext cx="164191" cy="258917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940997" y="3024773"/>
              <a:ext cx="105251" cy="10104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031513" y="2919522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315690" y="3348943"/>
              <a:ext cx="25260" cy="46311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305165" y="3388939"/>
              <a:ext cx="39995" cy="65256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389365" y="3475244"/>
              <a:ext cx="65256" cy="33680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618812" y="3534186"/>
              <a:ext cx="75781" cy="10525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22075" y="2092248"/>
              <a:ext cx="3999533" cy="3149107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077706" y="4607745"/>
              <a:ext cx="168401" cy="353643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854457" y="4113065"/>
              <a:ext cx="54731" cy="86307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203890" y="4188846"/>
              <a:ext cx="277863" cy="284177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71227" y="4458288"/>
              <a:ext cx="218923" cy="69467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690149" y="4508809"/>
              <a:ext cx="21051" cy="8420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721725" y="4517228"/>
              <a:ext cx="18945" cy="10525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744879" y="4517228"/>
              <a:ext cx="25260" cy="10525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755405" y="4513019"/>
              <a:ext cx="39995" cy="14735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795400" y="4531965"/>
              <a:ext cx="54731" cy="35785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10137" y="4513019"/>
              <a:ext cx="79991" cy="14735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904862" y="4517229"/>
              <a:ext cx="75781" cy="35785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765930" y="4294096"/>
              <a:ext cx="124196" cy="153667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536481" y="4167797"/>
              <a:ext cx="218923" cy="250497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6452283" y="3879408"/>
              <a:ext cx="48415" cy="44205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6675415" y="3759424"/>
              <a:ext cx="39995" cy="84201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6831185" y="3569969"/>
              <a:ext cx="54731" cy="69467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6885917" y="3559446"/>
              <a:ext cx="48415" cy="44205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6850131" y="3395255"/>
              <a:ext cx="204187" cy="189452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984853" y="3290004"/>
              <a:ext cx="113671" cy="105251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934332" y="3039505"/>
              <a:ext cx="109461" cy="235763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696464" y="3908880"/>
              <a:ext cx="119987" cy="134721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6816449" y="4043599"/>
              <a:ext cx="37891" cy="54731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791191" y="4102541"/>
              <a:ext cx="109461" cy="90516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65929" y="4064649"/>
              <a:ext cx="39995" cy="33680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91191" y="4083595"/>
              <a:ext cx="25260" cy="50520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816451" y="4098331"/>
              <a:ext cx="33680" cy="14735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6725934" y="4028865"/>
              <a:ext cx="29471" cy="2526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75415" y="4079385"/>
              <a:ext cx="50520" cy="58940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7020638" y="4327777"/>
              <a:ext cx="532569" cy="244183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62691" y="4433027"/>
              <a:ext cx="79991" cy="29471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7601621" y="4454078"/>
              <a:ext cx="54731" cy="29471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7921585" y="4807720"/>
              <a:ext cx="88411" cy="54731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8191027" y="4727730"/>
              <a:ext cx="33680" cy="29471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8199447" y="4698259"/>
              <a:ext cx="31575" cy="29471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7932109" y="4668790"/>
              <a:ext cx="33680" cy="29471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7527948" y="4418293"/>
              <a:ext cx="18945" cy="18945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7618462" y="5430807"/>
              <a:ext cx="109461" cy="115776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8205761" y="5426595"/>
              <a:ext cx="138931" cy="244183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8205762" y="5207675"/>
              <a:ext cx="193663" cy="254707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977131" y="2401687"/>
              <a:ext cx="2292364" cy="3574319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2069635" y="5936012"/>
              <a:ext cx="157876" cy="134721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2143313" y="6070733"/>
              <a:ext cx="35785" cy="14735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2088581" y="6074941"/>
              <a:ext cx="39995" cy="21051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1989646" y="5950746"/>
              <a:ext cx="58940" cy="75781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2054900" y="5971796"/>
              <a:ext cx="33680" cy="39995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2288557" y="3803627"/>
              <a:ext cx="237867" cy="86307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2408543" y="3913090"/>
              <a:ext cx="37891" cy="14735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2496955" y="3913088"/>
              <a:ext cx="44205" cy="10525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2522215" y="3883619"/>
              <a:ext cx="105251" cy="39995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2646411" y="3913088"/>
              <a:ext cx="50520" cy="21051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2736925" y="3927824"/>
              <a:ext cx="4211" cy="10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2751662" y="3938348"/>
              <a:ext cx="14735" cy="10525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2762185" y="3978344"/>
              <a:ext cx="4211" cy="10525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2751662" y="4024655"/>
              <a:ext cx="10525" cy="842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2751662" y="4014129"/>
              <a:ext cx="10525" cy="42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2730613" y="4047809"/>
              <a:ext cx="14735" cy="1684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2785342" y="4024655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2442225" y="3774158"/>
              <a:ext cx="14735" cy="10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2442225" y="3788892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2755873" y="3603651"/>
              <a:ext cx="14735" cy="1473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2865332" y="3170018"/>
              <a:ext cx="54731" cy="18945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2905327" y="3245798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2955849" y="3115287"/>
              <a:ext cx="134721" cy="138931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2635886" y="2780590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2572733" y="2759540"/>
              <a:ext cx="54731" cy="39995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2522214" y="2660604"/>
              <a:ext cx="128407" cy="105251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2686406" y="2744803"/>
              <a:ext cx="25260" cy="21051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85"/>
            <p:cNvSpPr>
              <a:spLocks/>
            </p:cNvSpPr>
            <p:nvPr/>
          </p:nvSpPr>
          <p:spPr bwMode="auto">
            <a:xfrm>
              <a:off x="2707457" y="2740594"/>
              <a:ext cx="18945" cy="10525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776922" y="2570087"/>
              <a:ext cx="29471" cy="25260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2696931" y="2490096"/>
              <a:ext cx="33680" cy="21051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915853" y="2799533"/>
              <a:ext cx="29471" cy="21051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2566420" y="2296435"/>
              <a:ext cx="473629" cy="513624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2745345" y="2296435"/>
              <a:ext cx="86307" cy="65256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2347499" y="2490096"/>
              <a:ext cx="79991" cy="65256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1928599" y="2266965"/>
              <a:ext cx="210503" cy="174716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2033850" y="2325906"/>
              <a:ext cx="309439" cy="225237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2282242" y="2300645"/>
              <a:ext cx="61047" cy="50520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1720203" y="2504831"/>
              <a:ext cx="14735" cy="16840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2467484" y="2285911"/>
              <a:ext cx="119987" cy="115776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2347499" y="2290121"/>
              <a:ext cx="115776" cy="141036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2347497" y="2216445"/>
              <a:ext cx="21051" cy="18945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5890243" y="2165926"/>
              <a:ext cx="33680" cy="14735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5879718" y="2125930"/>
              <a:ext cx="29471" cy="14735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5471345" y="2321695"/>
              <a:ext cx="29471" cy="29471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5540810" y="2330115"/>
              <a:ext cx="14735" cy="21051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5599749" y="2346955"/>
              <a:ext cx="21051" cy="8420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5620801" y="2325906"/>
              <a:ext cx="18945" cy="14735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6197575" y="2266965"/>
              <a:ext cx="29471" cy="18945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6704885" y="2311172"/>
              <a:ext cx="71571" cy="35785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6696465" y="2290121"/>
              <a:ext cx="18945" cy="2526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6620684" y="2186976"/>
              <a:ext cx="159981" cy="84201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6791191" y="2226970"/>
              <a:ext cx="88411" cy="44205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12"/>
            <p:cNvSpPr>
              <a:spLocks/>
            </p:cNvSpPr>
            <p:nvPr/>
          </p:nvSpPr>
          <p:spPr bwMode="auto">
            <a:xfrm>
              <a:off x="6616474" y="2296437"/>
              <a:ext cx="25260" cy="18945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13"/>
            <p:cNvSpPr>
              <a:spLocks/>
            </p:cNvSpPr>
            <p:nvPr/>
          </p:nvSpPr>
          <p:spPr bwMode="auto">
            <a:xfrm>
              <a:off x="7264821" y="2490096"/>
              <a:ext cx="18945" cy="21051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14"/>
            <p:cNvSpPr>
              <a:spLocks/>
            </p:cNvSpPr>
            <p:nvPr/>
          </p:nvSpPr>
          <p:spPr bwMode="auto">
            <a:xfrm>
              <a:off x="7443746" y="2431158"/>
              <a:ext cx="58940" cy="14735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15"/>
            <p:cNvSpPr>
              <a:spLocks/>
            </p:cNvSpPr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6"/>
            <p:cNvSpPr>
              <a:spLocks/>
            </p:cNvSpPr>
            <p:nvPr/>
          </p:nvSpPr>
          <p:spPr bwMode="auto">
            <a:xfrm>
              <a:off x="5151381" y="2426947"/>
              <a:ext cx="21051" cy="14735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7"/>
            <p:cNvSpPr>
              <a:spLocks/>
            </p:cNvSpPr>
            <p:nvPr/>
          </p:nvSpPr>
          <p:spPr bwMode="auto">
            <a:xfrm>
              <a:off x="5161905" y="2125929"/>
              <a:ext cx="269443" cy="19997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8"/>
            <p:cNvSpPr>
              <a:spLocks/>
            </p:cNvSpPr>
            <p:nvPr/>
          </p:nvSpPr>
          <p:spPr bwMode="auto">
            <a:xfrm>
              <a:off x="4593551" y="2441681"/>
              <a:ext cx="29471" cy="2315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9"/>
            <p:cNvSpPr>
              <a:spLocks/>
            </p:cNvSpPr>
            <p:nvPr/>
          </p:nvSpPr>
          <p:spPr bwMode="auto">
            <a:xfrm>
              <a:off x="4498827" y="2504833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20"/>
            <p:cNvSpPr>
              <a:spLocks/>
            </p:cNvSpPr>
            <p:nvPr/>
          </p:nvSpPr>
          <p:spPr bwMode="auto">
            <a:xfrm>
              <a:off x="4804054" y="3529975"/>
              <a:ext cx="44205" cy="25260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1600217" y="3140547"/>
              <a:ext cx="90516" cy="65256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22"/>
            <p:cNvSpPr>
              <a:spLocks/>
            </p:cNvSpPr>
            <p:nvPr/>
          </p:nvSpPr>
          <p:spPr bwMode="auto">
            <a:xfrm>
              <a:off x="1560221" y="2980565"/>
              <a:ext cx="39995" cy="39995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1551802" y="3035296"/>
              <a:ext cx="29471" cy="54731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24"/>
            <p:cNvSpPr>
              <a:spLocks/>
            </p:cNvSpPr>
            <p:nvPr/>
          </p:nvSpPr>
          <p:spPr bwMode="auto">
            <a:xfrm>
              <a:off x="1526542" y="2925835"/>
              <a:ext cx="25260" cy="58940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25"/>
            <p:cNvSpPr>
              <a:spLocks/>
            </p:cNvSpPr>
            <p:nvPr/>
          </p:nvSpPr>
          <p:spPr bwMode="auto">
            <a:xfrm>
              <a:off x="1556013" y="2930046"/>
              <a:ext cx="18945" cy="29471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6"/>
            <p:cNvSpPr>
              <a:spLocks/>
            </p:cNvSpPr>
            <p:nvPr/>
          </p:nvSpPr>
          <p:spPr bwMode="auto">
            <a:xfrm>
              <a:off x="1566538" y="2951096"/>
              <a:ext cx="14735" cy="2315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7"/>
            <p:cNvSpPr>
              <a:spLocks/>
            </p:cNvSpPr>
            <p:nvPr/>
          </p:nvSpPr>
          <p:spPr bwMode="auto">
            <a:xfrm>
              <a:off x="1158163" y="2930045"/>
              <a:ext cx="54731" cy="50520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8"/>
            <p:cNvSpPr>
              <a:spLocks/>
            </p:cNvSpPr>
            <p:nvPr/>
          </p:nvSpPr>
          <p:spPr bwMode="auto">
            <a:xfrm>
              <a:off x="1206579" y="2919520"/>
              <a:ext cx="25260" cy="10525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9"/>
            <p:cNvSpPr>
              <a:spLocks/>
            </p:cNvSpPr>
            <p:nvPr/>
          </p:nvSpPr>
          <p:spPr bwMode="auto">
            <a:xfrm>
              <a:off x="932926" y="3020562"/>
              <a:ext cx="29471" cy="14735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>
              <a:spLocks/>
            </p:cNvSpPr>
            <p:nvPr/>
          </p:nvSpPr>
          <p:spPr bwMode="auto">
            <a:xfrm>
              <a:off x="873986" y="3050031"/>
              <a:ext cx="18945" cy="21051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>
              <a:spLocks/>
            </p:cNvSpPr>
            <p:nvPr/>
          </p:nvSpPr>
          <p:spPr bwMode="auto">
            <a:xfrm>
              <a:off x="833990" y="3064765"/>
              <a:ext cx="29471" cy="21051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>
              <a:spLocks/>
            </p:cNvSpPr>
            <p:nvPr/>
          </p:nvSpPr>
          <p:spPr bwMode="auto">
            <a:xfrm>
              <a:off x="953976" y="2850055"/>
              <a:ext cx="33680" cy="25260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>
              <a:spLocks/>
            </p:cNvSpPr>
            <p:nvPr/>
          </p:nvSpPr>
          <p:spPr bwMode="auto">
            <a:xfrm>
              <a:off x="2526425" y="3071082"/>
              <a:ext cx="39995" cy="1894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>
              <a:spLocks/>
            </p:cNvSpPr>
            <p:nvPr/>
          </p:nvSpPr>
          <p:spPr bwMode="auto">
            <a:xfrm>
              <a:off x="4370420" y="2995301"/>
              <a:ext cx="39995" cy="29471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>
              <a:spLocks/>
            </p:cNvSpPr>
            <p:nvPr/>
          </p:nvSpPr>
          <p:spPr bwMode="auto">
            <a:xfrm>
              <a:off x="4519877" y="2934257"/>
              <a:ext cx="25260" cy="35785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>
              <a:spLocks/>
            </p:cNvSpPr>
            <p:nvPr/>
          </p:nvSpPr>
          <p:spPr bwMode="auto">
            <a:xfrm>
              <a:off x="4589342" y="2915312"/>
              <a:ext cx="25260" cy="1894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7"/>
            <p:cNvSpPr>
              <a:spLocks/>
            </p:cNvSpPr>
            <p:nvPr/>
          </p:nvSpPr>
          <p:spPr bwMode="auto">
            <a:xfrm>
              <a:off x="4593553" y="2900576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8"/>
            <p:cNvSpPr>
              <a:spLocks/>
            </p:cNvSpPr>
            <p:nvPr/>
          </p:nvSpPr>
          <p:spPr bwMode="auto">
            <a:xfrm>
              <a:off x="5361885" y="4822457"/>
              <a:ext cx="18945" cy="2526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9"/>
            <p:cNvSpPr>
              <a:spLocks/>
            </p:cNvSpPr>
            <p:nvPr/>
          </p:nvSpPr>
          <p:spPr bwMode="auto">
            <a:xfrm>
              <a:off x="7736344" y="4538279"/>
              <a:ext cx="35785" cy="14735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40"/>
            <p:cNvSpPr>
              <a:spLocks/>
            </p:cNvSpPr>
            <p:nvPr/>
          </p:nvSpPr>
          <p:spPr bwMode="auto">
            <a:xfrm>
              <a:off x="7801597" y="4563539"/>
              <a:ext cx="21051" cy="8420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41"/>
            <p:cNvSpPr>
              <a:spLocks/>
            </p:cNvSpPr>
            <p:nvPr/>
          </p:nvSpPr>
          <p:spPr bwMode="auto">
            <a:xfrm>
              <a:off x="7687929" y="4494074"/>
              <a:ext cx="48415" cy="29471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42"/>
            <p:cNvSpPr>
              <a:spLocks/>
            </p:cNvSpPr>
            <p:nvPr/>
          </p:nvSpPr>
          <p:spPr bwMode="auto">
            <a:xfrm>
              <a:off x="4429360" y="3523660"/>
              <a:ext cx="10525" cy="1052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43"/>
            <p:cNvSpPr>
              <a:spLocks/>
            </p:cNvSpPr>
            <p:nvPr/>
          </p:nvSpPr>
          <p:spPr bwMode="auto">
            <a:xfrm>
              <a:off x="3583145" y="3999395"/>
              <a:ext cx="18945" cy="8420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44"/>
            <p:cNvSpPr>
              <a:spLocks/>
            </p:cNvSpPr>
            <p:nvPr/>
          </p:nvSpPr>
          <p:spPr bwMode="auto">
            <a:xfrm>
              <a:off x="4269379" y="4254102"/>
              <a:ext cx="21051" cy="8420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45"/>
            <p:cNvSpPr>
              <a:spLocks/>
            </p:cNvSpPr>
            <p:nvPr/>
          </p:nvSpPr>
          <p:spPr bwMode="auto">
            <a:xfrm>
              <a:off x="4235699" y="4313041"/>
              <a:ext cx="10525" cy="42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6"/>
            <p:cNvSpPr>
              <a:spLocks/>
            </p:cNvSpPr>
            <p:nvPr/>
          </p:nvSpPr>
          <p:spPr bwMode="auto">
            <a:xfrm>
              <a:off x="5336623" y="4414083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7"/>
            <p:cNvSpPr>
              <a:spLocks/>
            </p:cNvSpPr>
            <p:nvPr/>
          </p:nvSpPr>
          <p:spPr bwMode="auto">
            <a:xfrm>
              <a:off x="5191376" y="3738372"/>
              <a:ext cx="10525" cy="1052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8"/>
            <p:cNvSpPr>
              <a:spLocks/>
            </p:cNvSpPr>
            <p:nvPr/>
          </p:nvSpPr>
          <p:spPr bwMode="auto">
            <a:xfrm>
              <a:off x="5062971" y="4597221"/>
              <a:ext cx="25260" cy="14735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9"/>
            <p:cNvSpPr>
              <a:spLocks/>
            </p:cNvSpPr>
            <p:nvPr/>
          </p:nvSpPr>
          <p:spPr bwMode="auto">
            <a:xfrm>
              <a:off x="2755871" y="4083595"/>
              <a:ext cx="21051" cy="25260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50"/>
            <p:cNvSpPr>
              <a:spLocks/>
            </p:cNvSpPr>
            <p:nvPr/>
          </p:nvSpPr>
          <p:spPr bwMode="auto">
            <a:xfrm>
              <a:off x="7090104" y="3315265"/>
              <a:ext cx="18945" cy="18945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51"/>
            <p:cNvSpPr>
              <a:spLocks/>
            </p:cNvSpPr>
            <p:nvPr/>
          </p:nvSpPr>
          <p:spPr bwMode="auto">
            <a:xfrm>
              <a:off x="7109048" y="3290003"/>
              <a:ext cx="39995" cy="29471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52"/>
            <p:cNvSpPr>
              <a:spLocks/>
            </p:cNvSpPr>
            <p:nvPr/>
          </p:nvSpPr>
          <p:spPr bwMode="auto">
            <a:xfrm>
              <a:off x="7153253" y="3264745"/>
              <a:ext cx="21051" cy="18945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53"/>
            <p:cNvSpPr>
              <a:spLocks/>
            </p:cNvSpPr>
            <p:nvPr/>
          </p:nvSpPr>
          <p:spPr bwMode="auto">
            <a:xfrm>
              <a:off x="7184830" y="3245799"/>
              <a:ext cx="14735" cy="1473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54"/>
            <p:cNvSpPr>
              <a:spLocks/>
            </p:cNvSpPr>
            <p:nvPr/>
          </p:nvSpPr>
          <p:spPr bwMode="auto">
            <a:xfrm>
              <a:off x="7233243" y="3148967"/>
              <a:ext cx="21051" cy="21051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55"/>
            <p:cNvSpPr>
              <a:spLocks/>
            </p:cNvSpPr>
            <p:nvPr/>
          </p:nvSpPr>
          <p:spPr bwMode="auto">
            <a:xfrm>
              <a:off x="7224823" y="3199488"/>
              <a:ext cx="4211" cy="631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6"/>
            <p:cNvSpPr>
              <a:spLocks/>
            </p:cNvSpPr>
            <p:nvPr/>
          </p:nvSpPr>
          <p:spPr bwMode="auto">
            <a:xfrm>
              <a:off x="6736459" y="3788892"/>
              <a:ext cx="8420" cy="42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7"/>
            <p:cNvSpPr>
              <a:spLocks/>
            </p:cNvSpPr>
            <p:nvPr/>
          </p:nvSpPr>
          <p:spPr bwMode="auto">
            <a:xfrm>
              <a:off x="4444095" y="5350815"/>
              <a:ext cx="46311" cy="61047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63" name="等腰三角形 162"/>
          <p:cNvSpPr/>
          <p:nvPr/>
        </p:nvSpPr>
        <p:spPr>
          <a:xfrm flipV="1">
            <a:off x="2418157" y="2299186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>
            <a:off x="1467726" y="1115367"/>
            <a:ext cx="2133097" cy="956696"/>
            <a:chOff x="1792403" y="1210594"/>
            <a:chExt cx="2844129" cy="1275595"/>
          </a:xfrm>
        </p:grpSpPr>
        <p:sp>
          <p:nvSpPr>
            <p:cNvPr id="165" name="矩形标注 164"/>
            <p:cNvSpPr/>
            <p:nvPr/>
          </p:nvSpPr>
          <p:spPr>
            <a:xfrm>
              <a:off x="1792403" y="1210594"/>
              <a:ext cx="2834910" cy="1275595"/>
            </a:xfrm>
            <a:prstGeom prst="wedgeRectCallout">
              <a:avLst>
                <a:gd name="adj1" fmla="val -905"/>
                <a:gd name="adj2" fmla="val 6847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文本框 230"/>
            <p:cNvSpPr txBox="1"/>
            <p:nvPr/>
          </p:nvSpPr>
          <p:spPr>
            <a:xfrm>
              <a:off x="1798592" y="1288705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231"/>
            <p:cNvSpPr txBox="1"/>
            <p:nvPr/>
          </p:nvSpPr>
          <p:spPr>
            <a:xfrm>
              <a:off x="1798591" y="1611486"/>
              <a:ext cx="28379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8" name="等腰三角形 167"/>
          <p:cNvSpPr/>
          <p:nvPr/>
        </p:nvSpPr>
        <p:spPr>
          <a:xfrm flipV="1">
            <a:off x="3942851" y="272560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3024378" y="3185821"/>
            <a:ext cx="2133097" cy="901628"/>
            <a:chOff x="1792403" y="1331479"/>
            <a:chExt cx="2844129" cy="1202170"/>
          </a:xfrm>
        </p:grpSpPr>
        <p:sp>
          <p:nvSpPr>
            <p:cNvPr id="170" name="矩形标注 169"/>
            <p:cNvSpPr/>
            <p:nvPr/>
          </p:nvSpPr>
          <p:spPr>
            <a:xfrm flipV="1">
              <a:off x="1792403" y="1331479"/>
              <a:ext cx="2834910" cy="1202170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>
              <a:off x="1798592" y="1359040"/>
              <a:ext cx="195265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2" name="文本框 236"/>
            <p:cNvSpPr txBox="1"/>
            <p:nvPr/>
          </p:nvSpPr>
          <p:spPr>
            <a:xfrm>
              <a:off x="1798591" y="1681822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等腰三角形 172"/>
          <p:cNvSpPr/>
          <p:nvPr/>
        </p:nvSpPr>
        <p:spPr>
          <a:xfrm flipV="1">
            <a:off x="5916655" y="223576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5483662" y="870145"/>
            <a:ext cx="2266700" cy="1018828"/>
            <a:chOff x="1792402" y="1179005"/>
            <a:chExt cx="3462843" cy="1538818"/>
          </a:xfrm>
        </p:grpSpPr>
        <p:sp>
          <p:nvSpPr>
            <p:cNvPr id="175" name="矩形标注 174"/>
            <p:cNvSpPr/>
            <p:nvPr/>
          </p:nvSpPr>
          <p:spPr>
            <a:xfrm>
              <a:off x="1792402" y="1179005"/>
              <a:ext cx="3462843" cy="1538818"/>
            </a:xfrm>
            <a:prstGeom prst="wedgeRectCallout">
              <a:avLst>
                <a:gd name="adj1" fmla="val -25571"/>
                <a:gd name="adj2" fmla="val 7488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文本框 240"/>
            <p:cNvSpPr txBox="1"/>
            <p:nvPr/>
          </p:nvSpPr>
          <p:spPr>
            <a:xfrm>
              <a:off x="1798592" y="1283442"/>
              <a:ext cx="2828721" cy="46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7" name="文本框 241"/>
            <p:cNvSpPr txBox="1"/>
            <p:nvPr/>
          </p:nvSpPr>
          <p:spPr>
            <a:xfrm>
              <a:off x="1798591" y="1652438"/>
              <a:ext cx="3456654" cy="90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9" name="等腰三角形 17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893551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12049" y="882935"/>
            <a:ext cx="4175311" cy="3573567"/>
            <a:chOff x="1243649" y="1306887"/>
            <a:chExt cx="6153580" cy="5266736"/>
          </a:xfrm>
          <a:solidFill>
            <a:schemeClr val="accent1"/>
          </a:solidFill>
        </p:grpSpPr>
        <p:sp>
          <p:nvSpPr>
            <p:cNvPr id="7" name="任意多边形 6"/>
            <p:cNvSpPr>
              <a:spLocks/>
            </p:cNvSpPr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invGray">
            <a:xfrm>
              <a:off x="1434243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gray">
            <a:xfrm>
              <a:off x="5755019" y="3289597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</p:grpSp>
      <p:sp>
        <p:nvSpPr>
          <p:cNvPr id="63" name="Freeform 29"/>
          <p:cNvSpPr>
            <a:spLocks/>
          </p:cNvSpPr>
          <p:nvPr/>
        </p:nvSpPr>
        <p:spPr bwMode="gray">
          <a:xfrm>
            <a:off x="4972825" y="2790146"/>
            <a:ext cx="395945" cy="494783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6" name="任意多边形 65"/>
          <p:cNvSpPr>
            <a:spLocks/>
          </p:cNvSpPr>
          <p:nvPr/>
        </p:nvSpPr>
        <p:spPr bwMode="gray">
          <a:xfrm>
            <a:off x="3618179" y="2796022"/>
            <a:ext cx="851730" cy="806582"/>
          </a:xfrm>
          <a:custGeom>
            <a:avLst/>
            <a:gdLst>
              <a:gd name="connsiteX0" fmla="*/ 118346 w 4880514"/>
              <a:gd name="connsiteY0" fmla="*/ 0 h 4315196"/>
              <a:gd name="connsiteX1" fmla="*/ 236692 w 4880514"/>
              <a:gd name="connsiteY1" fmla="*/ 0 h 4315196"/>
              <a:gd name="connsiteX2" fmla="*/ 295865 w 4880514"/>
              <a:gd name="connsiteY2" fmla="*/ 109246 h 4315196"/>
              <a:gd name="connsiteX3" fmla="*/ 473384 w 4880514"/>
              <a:gd name="connsiteY3" fmla="*/ 109246 h 4315196"/>
              <a:gd name="connsiteX4" fmla="*/ 650903 w 4880514"/>
              <a:gd name="connsiteY4" fmla="*/ 273114 h 4315196"/>
              <a:gd name="connsiteX5" fmla="*/ 650903 w 4880514"/>
              <a:gd name="connsiteY5" fmla="*/ 546228 h 4315196"/>
              <a:gd name="connsiteX6" fmla="*/ 769249 w 4880514"/>
              <a:gd name="connsiteY6" fmla="*/ 546228 h 4315196"/>
              <a:gd name="connsiteX7" fmla="*/ 946768 w 4880514"/>
              <a:gd name="connsiteY7" fmla="*/ 819341 h 4315196"/>
              <a:gd name="connsiteX8" fmla="*/ 1124287 w 4880514"/>
              <a:gd name="connsiteY8" fmla="*/ 764718 h 4315196"/>
              <a:gd name="connsiteX9" fmla="*/ 1124287 w 4880514"/>
              <a:gd name="connsiteY9" fmla="*/ 710096 h 4315196"/>
              <a:gd name="connsiteX10" fmla="*/ 1183459 w 4880514"/>
              <a:gd name="connsiteY10" fmla="*/ 764718 h 4315196"/>
              <a:gd name="connsiteX11" fmla="*/ 1301805 w 4880514"/>
              <a:gd name="connsiteY11" fmla="*/ 873964 h 4315196"/>
              <a:gd name="connsiteX12" fmla="*/ 1597670 w 4880514"/>
              <a:gd name="connsiteY12" fmla="*/ 873964 h 4315196"/>
              <a:gd name="connsiteX13" fmla="*/ 1656843 w 4880514"/>
              <a:gd name="connsiteY13" fmla="*/ 655473 h 4315196"/>
              <a:gd name="connsiteX14" fmla="*/ 1893535 w 4880514"/>
              <a:gd name="connsiteY14" fmla="*/ 600850 h 4315196"/>
              <a:gd name="connsiteX15" fmla="*/ 2130227 w 4880514"/>
              <a:gd name="connsiteY15" fmla="*/ 655473 h 4315196"/>
              <a:gd name="connsiteX16" fmla="*/ 2248573 w 4880514"/>
              <a:gd name="connsiteY16" fmla="*/ 491605 h 4315196"/>
              <a:gd name="connsiteX17" fmla="*/ 2189400 w 4880514"/>
              <a:gd name="connsiteY17" fmla="*/ 273114 h 4315196"/>
              <a:gd name="connsiteX18" fmla="*/ 2189400 w 4880514"/>
              <a:gd name="connsiteY18" fmla="*/ 218491 h 4315196"/>
              <a:gd name="connsiteX19" fmla="*/ 2366919 w 4880514"/>
              <a:gd name="connsiteY19" fmla="*/ 218491 h 4315196"/>
              <a:gd name="connsiteX20" fmla="*/ 2485265 w 4880514"/>
              <a:gd name="connsiteY20" fmla="*/ 163868 h 4315196"/>
              <a:gd name="connsiteX21" fmla="*/ 2544437 w 4880514"/>
              <a:gd name="connsiteY21" fmla="*/ 327737 h 4315196"/>
              <a:gd name="connsiteX22" fmla="*/ 2840302 w 4880514"/>
              <a:gd name="connsiteY22" fmla="*/ 491605 h 4315196"/>
              <a:gd name="connsiteX23" fmla="*/ 2958648 w 4880514"/>
              <a:gd name="connsiteY23" fmla="*/ 491605 h 4315196"/>
              <a:gd name="connsiteX24" fmla="*/ 2958648 w 4880514"/>
              <a:gd name="connsiteY24" fmla="*/ 600850 h 4315196"/>
              <a:gd name="connsiteX25" fmla="*/ 3076994 w 4880514"/>
              <a:gd name="connsiteY25" fmla="*/ 928587 h 4315196"/>
              <a:gd name="connsiteX26" fmla="*/ 3195340 w 4880514"/>
              <a:gd name="connsiteY26" fmla="*/ 1037832 h 4315196"/>
              <a:gd name="connsiteX27" fmla="*/ 3491205 w 4880514"/>
              <a:gd name="connsiteY27" fmla="*/ 1092455 h 4315196"/>
              <a:gd name="connsiteX28" fmla="*/ 3668724 w 4880514"/>
              <a:gd name="connsiteY28" fmla="*/ 873964 h 4315196"/>
              <a:gd name="connsiteX29" fmla="*/ 3787070 w 4880514"/>
              <a:gd name="connsiteY29" fmla="*/ 928587 h 4315196"/>
              <a:gd name="connsiteX30" fmla="*/ 3846243 w 4880514"/>
              <a:gd name="connsiteY30" fmla="*/ 1037832 h 4315196"/>
              <a:gd name="connsiteX31" fmla="*/ 4082934 w 4880514"/>
              <a:gd name="connsiteY31" fmla="*/ 983209 h 4315196"/>
              <a:gd name="connsiteX32" fmla="*/ 4378799 w 4880514"/>
              <a:gd name="connsiteY32" fmla="*/ 1201700 h 4315196"/>
              <a:gd name="connsiteX33" fmla="*/ 4615491 w 4880514"/>
              <a:gd name="connsiteY33" fmla="*/ 1256323 h 4315196"/>
              <a:gd name="connsiteX34" fmla="*/ 4852183 w 4880514"/>
              <a:gd name="connsiteY34" fmla="*/ 1310946 h 4315196"/>
              <a:gd name="connsiteX35" fmla="*/ 4880514 w 4880514"/>
              <a:gd name="connsiteY35" fmla="*/ 1328381 h 4315196"/>
              <a:gd name="connsiteX36" fmla="*/ 4758613 w 4880514"/>
              <a:gd name="connsiteY36" fmla="*/ 1314449 h 4315196"/>
              <a:gd name="connsiteX37" fmla="*/ 4730038 w 4880514"/>
              <a:gd name="connsiteY37" fmla="*/ 1371599 h 4315196"/>
              <a:gd name="connsiteX38" fmla="*/ 4720513 w 4880514"/>
              <a:gd name="connsiteY38" fmla="*/ 1409699 h 4315196"/>
              <a:gd name="connsiteX39" fmla="*/ 4682413 w 4880514"/>
              <a:gd name="connsiteY39" fmla="*/ 1428749 h 4315196"/>
              <a:gd name="connsiteX40" fmla="*/ 4720513 w 4880514"/>
              <a:gd name="connsiteY40" fmla="*/ 1476374 h 4315196"/>
              <a:gd name="connsiteX41" fmla="*/ 4796713 w 4880514"/>
              <a:gd name="connsiteY41" fmla="*/ 1552574 h 4315196"/>
              <a:gd name="connsiteX42" fmla="*/ 4815763 w 4880514"/>
              <a:gd name="connsiteY42" fmla="*/ 1581149 h 4315196"/>
              <a:gd name="connsiteX43" fmla="*/ 4768138 w 4880514"/>
              <a:gd name="connsiteY43" fmla="*/ 1628774 h 4315196"/>
              <a:gd name="connsiteX44" fmla="*/ 4730038 w 4880514"/>
              <a:gd name="connsiteY44" fmla="*/ 1657349 h 4315196"/>
              <a:gd name="connsiteX45" fmla="*/ 4663363 w 4880514"/>
              <a:gd name="connsiteY45" fmla="*/ 1666874 h 4315196"/>
              <a:gd name="connsiteX46" fmla="*/ 4653838 w 4880514"/>
              <a:gd name="connsiteY46" fmla="*/ 1704974 h 4315196"/>
              <a:gd name="connsiteX47" fmla="*/ 4596688 w 4880514"/>
              <a:gd name="connsiteY47" fmla="*/ 1752599 h 4315196"/>
              <a:gd name="connsiteX48" fmla="*/ 4615738 w 4880514"/>
              <a:gd name="connsiteY48" fmla="*/ 1781174 h 4315196"/>
              <a:gd name="connsiteX49" fmla="*/ 4558588 w 4880514"/>
              <a:gd name="connsiteY49" fmla="*/ 1828799 h 4315196"/>
              <a:gd name="connsiteX50" fmla="*/ 4558588 w 4880514"/>
              <a:gd name="connsiteY50" fmla="*/ 1904999 h 4315196"/>
              <a:gd name="connsiteX51" fmla="*/ 4520488 w 4880514"/>
              <a:gd name="connsiteY51" fmla="*/ 1952624 h 4315196"/>
              <a:gd name="connsiteX52" fmla="*/ 4530013 w 4880514"/>
              <a:gd name="connsiteY52" fmla="*/ 2009774 h 4315196"/>
              <a:gd name="connsiteX53" fmla="*/ 4491913 w 4880514"/>
              <a:gd name="connsiteY53" fmla="*/ 2028824 h 4315196"/>
              <a:gd name="connsiteX54" fmla="*/ 4444288 w 4880514"/>
              <a:gd name="connsiteY54" fmla="*/ 1981199 h 4315196"/>
              <a:gd name="connsiteX55" fmla="*/ 4368088 w 4880514"/>
              <a:gd name="connsiteY55" fmla="*/ 2019299 h 4315196"/>
              <a:gd name="connsiteX56" fmla="*/ 4301413 w 4880514"/>
              <a:gd name="connsiteY56" fmla="*/ 2009774 h 4315196"/>
              <a:gd name="connsiteX57" fmla="*/ 4253788 w 4880514"/>
              <a:gd name="connsiteY57" fmla="*/ 2085974 h 4315196"/>
              <a:gd name="connsiteX58" fmla="*/ 4282363 w 4880514"/>
              <a:gd name="connsiteY58" fmla="*/ 2143124 h 4315196"/>
              <a:gd name="connsiteX59" fmla="*/ 4244263 w 4880514"/>
              <a:gd name="connsiteY59" fmla="*/ 2209799 h 4315196"/>
              <a:gd name="connsiteX60" fmla="*/ 4196638 w 4880514"/>
              <a:gd name="connsiteY60" fmla="*/ 2333624 h 4315196"/>
              <a:gd name="connsiteX61" fmla="*/ 4120438 w 4880514"/>
              <a:gd name="connsiteY61" fmla="*/ 2400299 h 4315196"/>
              <a:gd name="connsiteX62" fmla="*/ 4034713 w 4880514"/>
              <a:gd name="connsiteY62" fmla="*/ 2419349 h 4315196"/>
              <a:gd name="connsiteX63" fmla="*/ 3958513 w 4880514"/>
              <a:gd name="connsiteY63" fmla="*/ 2362199 h 4315196"/>
              <a:gd name="connsiteX64" fmla="*/ 3920413 w 4880514"/>
              <a:gd name="connsiteY64" fmla="*/ 2276474 h 4315196"/>
              <a:gd name="connsiteX65" fmla="*/ 3796588 w 4880514"/>
              <a:gd name="connsiteY65" fmla="*/ 2324099 h 4315196"/>
              <a:gd name="connsiteX66" fmla="*/ 3729913 w 4880514"/>
              <a:gd name="connsiteY66" fmla="*/ 2333624 h 4315196"/>
              <a:gd name="connsiteX67" fmla="*/ 3577513 w 4880514"/>
              <a:gd name="connsiteY67" fmla="*/ 2228849 h 4315196"/>
              <a:gd name="connsiteX68" fmla="*/ 3463213 w 4880514"/>
              <a:gd name="connsiteY68" fmla="*/ 2247899 h 4315196"/>
              <a:gd name="connsiteX69" fmla="*/ 3463213 w 4880514"/>
              <a:gd name="connsiteY69" fmla="*/ 2295524 h 4315196"/>
              <a:gd name="connsiteX70" fmla="*/ 3348913 w 4880514"/>
              <a:gd name="connsiteY70" fmla="*/ 2343149 h 4315196"/>
              <a:gd name="connsiteX71" fmla="*/ 3425113 w 4880514"/>
              <a:gd name="connsiteY71" fmla="*/ 2428874 h 4315196"/>
              <a:gd name="connsiteX72" fmla="*/ 3453688 w 4880514"/>
              <a:gd name="connsiteY72" fmla="*/ 2524124 h 4315196"/>
              <a:gd name="connsiteX73" fmla="*/ 3339388 w 4880514"/>
              <a:gd name="connsiteY73" fmla="*/ 2600324 h 4315196"/>
              <a:gd name="connsiteX74" fmla="*/ 3263188 w 4880514"/>
              <a:gd name="connsiteY74" fmla="*/ 2666999 h 4315196"/>
              <a:gd name="connsiteX75" fmla="*/ 3282238 w 4880514"/>
              <a:gd name="connsiteY75" fmla="*/ 2771774 h 4315196"/>
              <a:gd name="connsiteX76" fmla="*/ 3320338 w 4880514"/>
              <a:gd name="connsiteY76" fmla="*/ 2847974 h 4315196"/>
              <a:gd name="connsiteX77" fmla="*/ 3434638 w 4880514"/>
              <a:gd name="connsiteY77" fmla="*/ 2886074 h 4315196"/>
              <a:gd name="connsiteX78" fmla="*/ 3491788 w 4880514"/>
              <a:gd name="connsiteY78" fmla="*/ 2990849 h 4315196"/>
              <a:gd name="connsiteX79" fmla="*/ 3558463 w 4880514"/>
              <a:gd name="connsiteY79" fmla="*/ 3067049 h 4315196"/>
              <a:gd name="connsiteX80" fmla="*/ 3634663 w 4880514"/>
              <a:gd name="connsiteY80" fmla="*/ 3028949 h 4315196"/>
              <a:gd name="connsiteX81" fmla="*/ 3720388 w 4880514"/>
              <a:gd name="connsiteY81" fmla="*/ 3124199 h 4315196"/>
              <a:gd name="connsiteX82" fmla="*/ 3734217 w 4880514"/>
              <a:gd name="connsiteY82" fmla="*/ 3151856 h 4315196"/>
              <a:gd name="connsiteX83" fmla="*/ 3609551 w 4880514"/>
              <a:gd name="connsiteY83" fmla="*/ 3113496 h 4315196"/>
              <a:gd name="connsiteX84" fmla="*/ 3491205 w 4880514"/>
              <a:gd name="connsiteY84" fmla="*/ 3222742 h 4315196"/>
              <a:gd name="connsiteX85" fmla="*/ 3550378 w 4880514"/>
              <a:gd name="connsiteY85" fmla="*/ 3386610 h 4315196"/>
              <a:gd name="connsiteX86" fmla="*/ 3727897 w 4880514"/>
              <a:gd name="connsiteY86" fmla="*/ 3386610 h 4315196"/>
              <a:gd name="connsiteX87" fmla="*/ 3787070 w 4880514"/>
              <a:gd name="connsiteY87" fmla="*/ 3605101 h 4315196"/>
              <a:gd name="connsiteX88" fmla="*/ 3372859 w 4880514"/>
              <a:gd name="connsiteY88" fmla="*/ 3605101 h 4315196"/>
              <a:gd name="connsiteX89" fmla="*/ 3254513 w 4880514"/>
              <a:gd name="connsiteY89" fmla="*/ 3441233 h 4315196"/>
              <a:gd name="connsiteX90" fmla="*/ 3076994 w 4880514"/>
              <a:gd name="connsiteY90" fmla="*/ 3550478 h 4315196"/>
              <a:gd name="connsiteX91" fmla="*/ 2899475 w 4880514"/>
              <a:gd name="connsiteY91" fmla="*/ 3441233 h 4315196"/>
              <a:gd name="connsiteX92" fmla="*/ 2899475 w 4880514"/>
              <a:gd name="connsiteY92" fmla="*/ 3113496 h 4315196"/>
              <a:gd name="connsiteX93" fmla="*/ 2662783 w 4880514"/>
              <a:gd name="connsiteY93" fmla="*/ 3113496 h 4315196"/>
              <a:gd name="connsiteX94" fmla="*/ 2662783 w 4880514"/>
              <a:gd name="connsiteY94" fmla="*/ 3331987 h 4315196"/>
              <a:gd name="connsiteX95" fmla="*/ 2485265 w 4880514"/>
              <a:gd name="connsiteY95" fmla="*/ 3386610 h 4315196"/>
              <a:gd name="connsiteX96" fmla="*/ 2485265 w 4880514"/>
              <a:gd name="connsiteY96" fmla="*/ 3441233 h 4315196"/>
              <a:gd name="connsiteX97" fmla="*/ 2307746 w 4880514"/>
              <a:gd name="connsiteY97" fmla="*/ 3659723 h 4315196"/>
              <a:gd name="connsiteX98" fmla="*/ 2189400 w 4880514"/>
              <a:gd name="connsiteY98" fmla="*/ 3659723 h 4315196"/>
              <a:gd name="connsiteX99" fmla="*/ 2189400 w 4880514"/>
              <a:gd name="connsiteY99" fmla="*/ 4315196 h 4315196"/>
              <a:gd name="connsiteX100" fmla="*/ 2011881 w 4880514"/>
              <a:gd name="connsiteY100" fmla="*/ 4315196 h 4315196"/>
              <a:gd name="connsiteX101" fmla="*/ 1952708 w 4880514"/>
              <a:gd name="connsiteY101" fmla="*/ 4205951 h 4315196"/>
              <a:gd name="connsiteX102" fmla="*/ 1834362 w 4880514"/>
              <a:gd name="connsiteY102" fmla="*/ 4315196 h 4315196"/>
              <a:gd name="connsiteX103" fmla="*/ 1597670 w 4880514"/>
              <a:gd name="connsiteY103" fmla="*/ 4315196 h 4315196"/>
              <a:gd name="connsiteX104" fmla="*/ 1597670 w 4880514"/>
              <a:gd name="connsiteY104" fmla="*/ 4260574 h 4315196"/>
              <a:gd name="connsiteX105" fmla="*/ 1479324 w 4880514"/>
              <a:gd name="connsiteY105" fmla="*/ 4205951 h 4315196"/>
              <a:gd name="connsiteX106" fmla="*/ 1479324 w 4880514"/>
              <a:gd name="connsiteY106" fmla="*/ 3932837 h 4315196"/>
              <a:gd name="connsiteX107" fmla="*/ 1183459 w 4880514"/>
              <a:gd name="connsiteY107" fmla="*/ 3386610 h 4315196"/>
              <a:gd name="connsiteX108" fmla="*/ 1065114 w 4880514"/>
              <a:gd name="connsiteY108" fmla="*/ 3386610 h 4315196"/>
              <a:gd name="connsiteX109" fmla="*/ 1065114 w 4880514"/>
              <a:gd name="connsiteY109" fmla="*/ 3441233 h 4315196"/>
              <a:gd name="connsiteX110" fmla="*/ 946768 w 4880514"/>
              <a:gd name="connsiteY110" fmla="*/ 3277364 h 4315196"/>
              <a:gd name="connsiteX111" fmla="*/ 1005941 w 4880514"/>
              <a:gd name="connsiteY111" fmla="*/ 3222742 h 4315196"/>
              <a:gd name="connsiteX112" fmla="*/ 769249 w 4880514"/>
              <a:gd name="connsiteY112" fmla="*/ 2895005 h 4315196"/>
              <a:gd name="connsiteX113" fmla="*/ 650903 w 4880514"/>
              <a:gd name="connsiteY113" fmla="*/ 2949628 h 4315196"/>
              <a:gd name="connsiteX114" fmla="*/ 591730 w 4880514"/>
              <a:gd name="connsiteY114" fmla="*/ 3168119 h 4315196"/>
              <a:gd name="connsiteX115" fmla="*/ 473384 w 4880514"/>
              <a:gd name="connsiteY115" fmla="*/ 3222742 h 4315196"/>
              <a:gd name="connsiteX116" fmla="*/ 532557 w 4880514"/>
              <a:gd name="connsiteY116" fmla="*/ 1693305 h 4315196"/>
              <a:gd name="connsiteX117" fmla="*/ 414211 w 4880514"/>
              <a:gd name="connsiteY117" fmla="*/ 1529437 h 4315196"/>
              <a:gd name="connsiteX118" fmla="*/ 532557 w 4880514"/>
              <a:gd name="connsiteY118" fmla="*/ 1474814 h 4315196"/>
              <a:gd name="connsiteX119" fmla="*/ 295865 w 4880514"/>
              <a:gd name="connsiteY119" fmla="*/ 1092455 h 4315196"/>
              <a:gd name="connsiteX120" fmla="*/ 295865 w 4880514"/>
              <a:gd name="connsiteY120" fmla="*/ 928587 h 4315196"/>
              <a:gd name="connsiteX121" fmla="*/ 118346 w 4880514"/>
              <a:gd name="connsiteY121" fmla="*/ 764718 h 4315196"/>
              <a:gd name="connsiteX122" fmla="*/ 0 w 4880514"/>
              <a:gd name="connsiteY122" fmla="*/ 710096 h 4315196"/>
              <a:gd name="connsiteX123" fmla="*/ 0 w 4880514"/>
              <a:gd name="connsiteY123" fmla="*/ 655473 h 4315196"/>
              <a:gd name="connsiteX124" fmla="*/ 59173 w 4880514"/>
              <a:gd name="connsiteY124" fmla="*/ 436982 h 4315196"/>
              <a:gd name="connsiteX125" fmla="*/ 177519 w 4880514"/>
              <a:gd name="connsiteY125" fmla="*/ 327737 h 4315196"/>
              <a:gd name="connsiteX126" fmla="*/ 118346 w 4880514"/>
              <a:gd name="connsiteY126" fmla="*/ 218491 h 431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880514" h="4315196">
                <a:moveTo>
                  <a:pt x="118346" y="0"/>
                </a:moveTo>
                <a:lnTo>
                  <a:pt x="236692" y="0"/>
                </a:lnTo>
                <a:lnTo>
                  <a:pt x="295865" y="109246"/>
                </a:lnTo>
                <a:lnTo>
                  <a:pt x="473384" y="109246"/>
                </a:lnTo>
                <a:lnTo>
                  <a:pt x="650903" y="273114"/>
                </a:lnTo>
                <a:lnTo>
                  <a:pt x="650903" y="546228"/>
                </a:lnTo>
                <a:lnTo>
                  <a:pt x="769249" y="546228"/>
                </a:lnTo>
                <a:lnTo>
                  <a:pt x="946768" y="819341"/>
                </a:lnTo>
                <a:lnTo>
                  <a:pt x="1124287" y="764718"/>
                </a:lnTo>
                <a:lnTo>
                  <a:pt x="1124287" y="710096"/>
                </a:lnTo>
                <a:lnTo>
                  <a:pt x="1183459" y="764718"/>
                </a:lnTo>
                <a:lnTo>
                  <a:pt x="1301805" y="873964"/>
                </a:lnTo>
                <a:lnTo>
                  <a:pt x="1597670" y="873964"/>
                </a:lnTo>
                <a:lnTo>
                  <a:pt x="1656843" y="655473"/>
                </a:lnTo>
                <a:lnTo>
                  <a:pt x="1893535" y="600850"/>
                </a:lnTo>
                <a:lnTo>
                  <a:pt x="2130227" y="655473"/>
                </a:lnTo>
                <a:lnTo>
                  <a:pt x="2248573" y="491605"/>
                </a:lnTo>
                <a:lnTo>
                  <a:pt x="2189400" y="273114"/>
                </a:lnTo>
                <a:lnTo>
                  <a:pt x="2189400" y="218491"/>
                </a:lnTo>
                <a:lnTo>
                  <a:pt x="2366919" y="218491"/>
                </a:lnTo>
                <a:lnTo>
                  <a:pt x="2485265" y="163868"/>
                </a:lnTo>
                <a:lnTo>
                  <a:pt x="2544437" y="327737"/>
                </a:lnTo>
                <a:lnTo>
                  <a:pt x="2840302" y="491605"/>
                </a:lnTo>
                <a:lnTo>
                  <a:pt x="2958648" y="491605"/>
                </a:lnTo>
                <a:lnTo>
                  <a:pt x="2958648" y="600850"/>
                </a:lnTo>
                <a:lnTo>
                  <a:pt x="3076994" y="928587"/>
                </a:lnTo>
                <a:lnTo>
                  <a:pt x="3195340" y="1037832"/>
                </a:lnTo>
                <a:lnTo>
                  <a:pt x="3491205" y="1092455"/>
                </a:lnTo>
                <a:lnTo>
                  <a:pt x="3668724" y="873964"/>
                </a:lnTo>
                <a:lnTo>
                  <a:pt x="3787070" y="928587"/>
                </a:lnTo>
                <a:lnTo>
                  <a:pt x="3846243" y="1037832"/>
                </a:lnTo>
                <a:lnTo>
                  <a:pt x="4082934" y="983209"/>
                </a:lnTo>
                <a:lnTo>
                  <a:pt x="4378799" y="1201700"/>
                </a:lnTo>
                <a:lnTo>
                  <a:pt x="4615491" y="1256323"/>
                </a:lnTo>
                <a:lnTo>
                  <a:pt x="4852183" y="1310946"/>
                </a:lnTo>
                <a:lnTo>
                  <a:pt x="4880514" y="1328381"/>
                </a:lnTo>
                <a:lnTo>
                  <a:pt x="4758613" y="1314449"/>
                </a:lnTo>
                <a:lnTo>
                  <a:pt x="4730038" y="1371599"/>
                </a:lnTo>
                <a:lnTo>
                  <a:pt x="4720513" y="1409699"/>
                </a:lnTo>
                <a:lnTo>
                  <a:pt x="4682413" y="1428749"/>
                </a:lnTo>
                <a:lnTo>
                  <a:pt x="4720513" y="1476374"/>
                </a:lnTo>
                <a:lnTo>
                  <a:pt x="4796713" y="1552574"/>
                </a:lnTo>
                <a:lnTo>
                  <a:pt x="4815763" y="1581149"/>
                </a:lnTo>
                <a:lnTo>
                  <a:pt x="4768138" y="1628774"/>
                </a:lnTo>
                <a:lnTo>
                  <a:pt x="4730038" y="1657349"/>
                </a:lnTo>
                <a:lnTo>
                  <a:pt x="4663363" y="1666874"/>
                </a:lnTo>
                <a:lnTo>
                  <a:pt x="4653838" y="1704974"/>
                </a:lnTo>
                <a:lnTo>
                  <a:pt x="4596688" y="1752599"/>
                </a:lnTo>
                <a:lnTo>
                  <a:pt x="4615738" y="1781174"/>
                </a:lnTo>
                <a:lnTo>
                  <a:pt x="4558588" y="1828799"/>
                </a:lnTo>
                <a:lnTo>
                  <a:pt x="4558588" y="1904999"/>
                </a:lnTo>
                <a:lnTo>
                  <a:pt x="4520488" y="1952624"/>
                </a:lnTo>
                <a:lnTo>
                  <a:pt x="4530013" y="2009774"/>
                </a:lnTo>
                <a:lnTo>
                  <a:pt x="4491913" y="2028824"/>
                </a:lnTo>
                <a:lnTo>
                  <a:pt x="4444288" y="1981199"/>
                </a:lnTo>
                <a:lnTo>
                  <a:pt x="4368088" y="2019299"/>
                </a:lnTo>
                <a:lnTo>
                  <a:pt x="4301413" y="2009774"/>
                </a:lnTo>
                <a:lnTo>
                  <a:pt x="4253788" y="2085974"/>
                </a:lnTo>
                <a:lnTo>
                  <a:pt x="4282363" y="2143124"/>
                </a:lnTo>
                <a:lnTo>
                  <a:pt x="4244263" y="2209799"/>
                </a:lnTo>
                <a:lnTo>
                  <a:pt x="4196638" y="2333624"/>
                </a:lnTo>
                <a:lnTo>
                  <a:pt x="4120438" y="2400299"/>
                </a:lnTo>
                <a:lnTo>
                  <a:pt x="4034713" y="2419349"/>
                </a:lnTo>
                <a:lnTo>
                  <a:pt x="3958513" y="2362199"/>
                </a:lnTo>
                <a:lnTo>
                  <a:pt x="3920413" y="2276474"/>
                </a:lnTo>
                <a:lnTo>
                  <a:pt x="3796588" y="2324099"/>
                </a:lnTo>
                <a:lnTo>
                  <a:pt x="3729913" y="2333624"/>
                </a:lnTo>
                <a:lnTo>
                  <a:pt x="3577513" y="2228849"/>
                </a:lnTo>
                <a:lnTo>
                  <a:pt x="3463213" y="2247899"/>
                </a:lnTo>
                <a:lnTo>
                  <a:pt x="3463213" y="2295524"/>
                </a:lnTo>
                <a:lnTo>
                  <a:pt x="3348913" y="2343149"/>
                </a:lnTo>
                <a:lnTo>
                  <a:pt x="3425113" y="2428874"/>
                </a:lnTo>
                <a:lnTo>
                  <a:pt x="3453688" y="2524124"/>
                </a:lnTo>
                <a:lnTo>
                  <a:pt x="3339388" y="2600324"/>
                </a:lnTo>
                <a:lnTo>
                  <a:pt x="3263188" y="2666999"/>
                </a:lnTo>
                <a:lnTo>
                  <a:pt x="3282238" y="2771774"/>
                </a:lnTo>
                <a:lnTo>
                  <a:pt x="3320338" y="2847974"/>
                </a:lnTo>
                <a:lnTo>
                  <a:pt x="3434638" y="2886074"/>
                </a:lnTo>
                <a:lnTo>
                  <a:pt x="3491788" y="2990849"/>
                </a:lnTo>
                <a:lnTo>
                  <a:pt x="3558463" y="3067049"/>
                </a:lnTo>
                <a:lnTo>
                  <a:pt x="3634663" y="3028949"/>
                </a:lnTo>
                <a:lnTo>
                  <a:pt x="3720388" y="3124199"/>
                </a:lnTo>
                <a:lnTo>
                  <a:pt x="3734217" y="3151856"/>
                </a:lnTo>
                <a:lnTo>
                  <a:pt x="3609551" y="3113496"/>
                </a:lnTo>
                <a:lnTo>
                  <a:pt x="3491205" y="3222742"/>
                </a:lnTo>
                <a:lnTo>
                  <a:pt x="3550378" y="3386610"/>
                </a:lnTo>
                <a:lnTo>
                  <a:pt x="3727897" y="3386610"/>
                </a:lnTo>
                <a:lnTo>
                  <a:pt x="3787070" y="3605101"/>
                </a:lnTo>
                <a:lnTo>
                  <a:pt x="3372859" y="3605101"/>
                </a:lnTo>
                <a:lnTo>
                  <a:pt x="3254513" y="3441233"/>
                </a:lnTo>
                <a:lnTo>
                  <a:pt x="3076994" y="3550478"/>
                </a:lnTo>
                <a:lnTo>
                  <a:pt x="2899475" y="3441233"/>
                </a:lnTo>
                <a:lnTo>
                  <a:pt x="2899475" y="3113496"/>
                </a:lnTo>
                <a:lnTo>
                  <a:pt x="2662783" y="3113496"/>
                </a:lnTo>
                <a:lnTo>
                  <a:pt x="2662783" y="3331987"/>
                </a:lnTo>
                <a:lnTo>
                  <a:pt x="2485265" y="3386610"/>
                </a:lnTo>
                <a:lnTo>
                  <a:pt x="2485265" y="3441233"/>
                </a:lnTo>
                <a:lnTo>
                  <a:pt x="2307746" y="3659723"/>
                </a:lnTo>
                <a:lnTo>
                  <a:pt x="2189400" y="3659723"/>
                </a:lnTo>
                <a:lnTo>
                  <a:pt x="2189400" y="4315196"/>
                </a:lnTo>
                <a:lnTo>
                  <a:pt x="2011881" y="4315196"/>
                </a:lnTo>
                <a:lnTo>
                  <a:pt x="1952708" y="4205951"/>
                </a:lnTo>
                <a:lnTo>
                  <a:pt x="1834362" y="4315196"/>
                </a:lnTo>
                <a:lnTo>
                  <a:pt x="1597670" y="4315196"/>
                </a:lnTo>
                <a:lnTo>
                  <a:pt x="1597670" y="4260574"/>
                </a:lnTo>
                <a:lnTo>
                  <a:pt x="1479324" y="4205951"/>
                </a:lnTo>
                <a:lnTo>
                  <a:pt x="1479324" y="3932837"/>
                </a:lnTo>
                <a:lnTo>
                  <a:pt x="1183459" y="3386610"/>
                </a:lnTo>
                <a:lnTo>
                  <a:pt x="1065114" y="3386610"/>
                </a:lnTo>
                <a:lnTo>
                  <a:pt x="1065114" y="3441233"/>
                </a:lnTo>
                <a:lnTo>
                  <a:pt x="946768" y="3277364"/>
                </a:lnTo>
                <a:lnTo>
                  <a:pt x="1005941" y="3222742"/>
                </a:lnTo>
                <a:lnTo>
                  <a:pt x="769249" y="2895005"/>
                </a:lnTo>
                <a:lnTo>
                  <a:pt x="650903" y="2949628"/>
                </a:lnTo>
                <a:lnTo>
                  <a:pt x="591730" y="3168119"/>
                </a:lnTo>
                <a:lnTo>
                  <a:pt x="473384" y="3222742"/>
                </a:lnTo>
                <a:lnTo>
                  <a:pt x="532557" y="1693305"/>
                </a:lnTo>
                <a:lnTo>
                  <a:pt x="414211" y="1529437"/>
                </a:lnTo>
                <a:lnTo>
                  <a:pt x="532557" y="1474814"/>
                </a:lnTo>
                <a:lnTo>
                  <a:pt x="295865" y="1092455"/>
                </a:lnTo>
                <a:lnTo>
                  <a:pt x="295865" y="928587"/>
                </a:lnTo>
                <a:lnTo>
                  <a:pt x="118346" y="764718"/>
                </a:lnTo>
                <a:lnTo>
                  <a:pt x="0" y="710096"/>
                </a:lnTo>
                <a:lnTo>
                  <a:pt x="0" y="655473"/>
                </a:lnTo>
                <a:lnTo>
                  <a:pt x="59173" y="436982"/>
                </a:lnTo>
                <a:lnTo>
                  <a:pt x="177519" y="327737"/>
                </a:lnTo>
                <a:lnTo>
                  <a:pt x="118346" y="2184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7" name="Freeform 14"/>
          <p:cNvSpPr>
            <a:spLocks/>
          </p:cNvSpPr>
          <p:nvPr/>
        </p:nvSpPr>
        <p:spPr bwMode="gray">
          <a:xfrm>
            <a:off x="4969236" y="2418190"/>
            <a:ext cx="563625" cy="371956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8" name="Freeform 33"/>
          <p:cNvSpPr>
            <a:spLocks/>
          </p:cNvSpPr>
          <p:nvPr/>
        </p:nvSpPr>
        <p:spPr bwMode="invGray">
          <a:xfrm>
            <a:off x="4191895" y="2321712"/>
            <a:ext cx="228263" cy="402085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70" name="Freeform 20"/>
          <p:cNvSpPr>
            <a:spLocks/>
          </p:cNvSpPr>
          <p:nvPr/>
        </p:nvSpPr>
        <p:spPr bwMode="gray">
          <a:xfrm>
            <a:off x="4123830" y="3602603"/>
            <a:ext cx="646926" cy="493626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434209" y="3937429"/>
            <a:ext cx="2133097" cy="886461"/>
            <a:chOff x="1792403" y="1328896"/>
            <a:chExt cx="2844129" cy="1181948"/>
          </a:xfrm>
        </p:grpSpPr>
        <p:sp>
          <p:nvSpPr>
            <p:cNvPr id="45" name="矩形标注 44"/>
            <p:cNvSpPr/>
            <p:nvPr/>
          </p:nvSpPr>
          <p:spPr>
            <a:xfrm flipV="1">
              <a:off x="1792403" y="1331479"/>
              <a:ext cx="2834910" cy="1179365"/>
            </a:xfrm>
            <a:prstGeom prst="wedgeRectCallout">
              <a:avLst>
                <a:gd name="adj1" fmla="val 43682"/>
                <a:gd name="adj2" fmla="val 6081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文本框 483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7" name="文本框 484"/>
            <p:cNvSpPr txBox="1"/>
            <p:nvPr/>
          </p:nvSpPr>
          <p:spPr>
            <a:xfrm>
              <a:off x="1798591" y="1651679"/>
              <a:ext cx="28379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01397" y="2442228"/>
            <a:ext cx="2010320" cy="1052027"/>
            <a:chOff x="1798591" y="1303255"/>
            <a:chExt cx="2837945" cy="1402702"/>
          </a:xfrm>
        </p:grpSpPr>
        <p:sp>
          <p:nvSpPr>
            <p:cNvPr id="56" name="矩形标注 55"/>
            <p:cNvSpPr/>
            <p:nvPr/>
          </p:nvSpPr>
          <p:spPr>
            <a:xfrm rot="5400000" flipV="1">
              <a:off x="2516215" y="585635"/>
              <a:ext cx="1402702" cy="2837941"/>
            </a:xfrm>
            <a:prstGeom prst="wedgeRectCallout">
              <a:avLst>
                <a:gd name="adj1" fmla="val 6161"/>
                <a:gd name="adj2" fmla="val 60892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文本框 491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8" name="文本框 492"/>
            <p:cNvSpPr txBox="1"/>
            <p:nvPr/>
          </p:nvSpPr>
          <p:spPr>
            <a:xfrm>
              <a:off x="1798591" y="1651677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34615" y="1531381"/>
            <a:ext cx="2133097" cy="867970"/>
            <a:chOff x="1792403" y="1328896"/>
            <a:chExt cx="2844129" cy="1157293"/>
          </a:xfrm>
        </p:grpSpPr>
        <p:sp>
          <p:nvSpPr>
            <p:cNvPr id="41" name="矩形标注 40"/>
            <p:cNvSpPr/>
            <p:nvPr/>
          </p:nvSpPr>
          <p:spPr>
            <a:xfrm>
              <a:off x="1792403" y="1331480"/>
              <a:ext cx="2834910" cy="1154709"/>
            </a:xfrm>
            <a:prstGeom prst="wedgeRectCallout">
              <a:avLst>
                <a:gd name="adj1" fmla="val -38378"/>
                <a:gd name="adj2" fmla="val 638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479"/>
            <p:cNvSpPr txBox="1"/>
            <p:nvPr/>
          </p:nvSpPr>
          <p:spPr>
            <a:xfrm>
              <a:off x="1798592" y="1328896"/>
              <a:ext cx="2401934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3" name="文本框 480"/>
            <p:cNvSpPr txBox="1"/>
            <p:nvPr/>
          </p:nvSpPr>
          <p:spPr>
            <a:xfrm>
              <a:off x="1798591" y="1651678"/>
              <a:ext cx="283794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57130" y="3262417"/>
            <a:ext cx="1892081" cy="1057931"/>
            <a:chOff x="1792403" y="1328896"/>
            <a:chExt cx="2844129" cy="1410575"/>
          </a:xfrm>
        </p:grpSpPr>
        <p:sp>
          <p:nvSpPr>
            <p:cNvPr id="52" name="矩形标注 51"/>
            <p:cNvSpPr/>
            <p:nvPr/>
          </p:nvSpPr>
          <p:spPr>
            <a:xfrm flipV="1">
              <a:off x="1792403" y="1331479"/>
              <a:ext cx="2834910" cy="1407992"/>
            </a:xfrm>
            <a:prstGeom prst="wedgeRectCallout">
              <a:avLst>
                <a:gd name="adj1" fmla="val -40669"/>
                <a:gd name="adj2" fmla="val 5715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文本框 487"/>
            <p:cNvSpPr txBox="1"/>
            <p:nvPr/>
          </p:nvSpPr>
          <p:spPr>
            <a:xfrm>
              <a:off x="1798592" y="1328896"/>
              <a:ext cx="2401934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4" name="文本框 488"/>
            <p:cNvSpPr txBox="1"/>
            <p:nvPr/>
          </p:nvSpPr>
          <p:spPr>
            <a:xfrm>
              <a:off x="1798592" y="1651678"/>
              <a:ext cx="2837940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362695" y="1091477"/>
            <a:ext cx="2010320" cy="1117826"/>
            <a:chOff x="1798591" y="1303254"/>
            <a:chExt cx="2837944" cy="1198471"/>
          </a:xfrm>
        </p:grpSpPr>
        <p:sp>
          <p:nvSpPr>
            <p:cNvPr id="60" name="矩形标注 59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本框 495"/>
            <p:cNvSpPr txBox="1"/>
            <p:nvPr/>
          </p:nvSpPr>
          <p:spPr>
            <a:xfrm>
              <a:off x="1798592" y="1328896"/>
              <a:ext cx="2401934" cy="329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609820"/>
              <a:ext cx="2837941" cy="643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5" name="等腰三角形 6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22296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  <p:bldP spid="68" grpId="0" animBg="1"/>
      <p:bldP spid="70" grpId="0" animBg="1"/>
      <p:bldP spid="64" grpId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98766" y="1960734"/>
            <a:ext cx="3133537" cy="52565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2841" y="3616559"/>
            <a:ext cx="3199462" cy="10295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41668" y="2045404"/>
            <a:ext cx="3238573" cy="438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cs typeface="微软雅黑"/>
            </a:endParaRP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4546647" y="1739975"/>
            <a:ext cx="6725" cy="294994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798766" y="1016578"/>
            <a:ext cx="7509212" cy="866516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latin typeface="微软雅黑"/>
                  <a:ea typeface="微软雅黑"/>
                  <a:cs typeface="微软雅黑"/>
                </a:rPr>
                <a:t>“</a:t>
              </a:r>
              <a:r>
                <a:rPr lang="zh-CN" altLang="en-US" b="1" dirty="0" smtClean="0">
                  <a:latin typeface="微软雅黑"/>
                  <a:ea typeface="微软雅黑"/>
                  <a:cs typeface="微软雅黑"/>
                </a:rPr>
                <a:t>点击添加</a:t>
              </a:r>
              <a:r>
                <a:rPr lang="zh-CN" altLang="en-US" b="1" dirty="0">
                  <a:latin typeface="微软雅黑"/>
                  <a:cs typeface="微软雅黑"/>
                </a:rPr>
                <a:t>标题</a:t>
              </a:r>
              <a:r>
                <a:rPr lang="zh-CN" altLang="en-US" b="1" dirty="0" smtClean="0">
                  <a:latin typeface="微软雅黑"/>
                  <a:cs typeface="微软雅黑"/>
                </a:rPr>
                <a:t>内容”</a:t>
              </a:r>
              <a:endParaRPr lang="zh-CN" altLang="en-US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微软雅黑"/>
                  <a:cs typeface="微软雅黑"/>
                </a:rPr>
                <a:t>“</a:t>
              </a:r>
              <a:r>
                <a:rPr lang="zh-CN" altLang="en-US" b="1" dirty="0">
                  <a:latin typeface="微软雅黑"/>
                  <a:cs typeface="微软雅黑"/>
                </a:rPr>
                <a:t>点击添加标题</a:t>
              </a:r>
              <a:r>
                <a:rPr lang="zh-CN" altLang="en-US" b="1" dirty="0" smtClean="0">
                  <a:latin typeface="微软雅黑"/>
                  <a:cs typeface="微软雅黑"/>
                </a:rPr>
                <a:t>内容”</a:t>
              </a:r>
              <a:endParaRPr lang="zh-CN" altLang="en-US" b="1" dirty="0">
                <a:latin typeface="微软雅黑"/>
                <a:cs typeface="微软雅黑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715755" y="3023046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715754" y="3606212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5754" y="4153247"/>
            <a:ext cx="2832934" cy="4078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85509" y="2672988"/>
            <a:ext cx="216024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点击添加标题内容：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98765" y="2678519"/>
            <a:ext cx="1195573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添加内容</a:t>
            </a:r>
            <a:endParaRPr lang="zh-CN" altLang="en-US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97487" y="3339831"/>
            <a:ext cx="15747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点击添加文字内容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5635" y="2689051"/>
            <a:ext cx="1195572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solidFill>
                  <a:schemeClr val="lt1"/>
                </a:solidFill>
                <a:latin typeface="微软雅黑"/>
                <a:ea typeface="微软雅黑"/>
                <a:cs typeface="微软雅黑"/>
              </a:rPr>
              <a:t>添加内容</a:t>
            </a:r>
            <a:endParaRPr lang="zh-CN" altLang="en-US" b="1" dirty="0">
              <a:solidFill>
                <a:schemeClr val="lt1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99878" y="2831605"/>
            <a:ext cx="325188" cy="304787"/>
            <a:chOff x="2933170" y="4148355"/>
            <a:chExt cx="433584" cy="406383"/>
          </a:xfrm>
          <a:solidFill>
            <a:schemeClr val="accent1"/>
          </a:solidFill>
        </p:grpSpPr>
        <p:sp>
          <p:nvSpPr>
            <p:cNvPr id="5" name="L 形 4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22626" y="3010558"/>
            <a:ext cx="408849" cy="553998"/>
            <a:chOff x="6107201" y="4184551"/>
            <a:chExt cx="1566174" cy="2122195"/>
          </a:xfrm>
        </p:grpSpPr>
        <p:sp>
          <p:nvSpPr>
            <p:cNvPr id="53" name="椭圆 52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CCE8C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CCE8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1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222626" y="3565910"/>
            <a:ext cx="408849" cy="553998"/>
            <a:chOff x="6107201" y="4184551"/>
            <a:chExt cx="1566174" cy="2122195"/>
          </a:xfrm>
        </p:grpSpPr>
        <p:sp>
          <p:nvSpPr>
            <p:cNvPr id="56" name="椭圆 55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CCE8C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CCE8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2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232825" y="4106944"/>
            <a:ext cx="408849" cy="553998"/>
            <a:chOff x="6107201" y="4184551"/>
            <a:chExt cx="1566174" cy="2122195"/>
          </a:xfrm>
        </p:grpSpPr>
        <p:sp>
          <p:nvSpPr>
            <p:cNvPr id="59" name="椭圆 58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CCE8C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CCE8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49"/>
            <p:cNvSpPr txBox="1"/>
            <p:nvPr/>
          </p:nvSpPr>
          <p:spPr>
            <a:xfrm flipH="1">
              <a:off x="6929359" y="4184551"/>
              <a:ext cx="642935" cy="2122195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itchFamily="18" charset="0"/>
                </a:rPr>
                <a:t>3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itchFamily="18" charset="0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案例对比分析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22393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35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成果与应用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研究目标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成果形式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应用前景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4-4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2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396488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163229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258375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17245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344284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342938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125472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3743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192071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06237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初步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构想</a:t>
            </a:r>
          </a:p>
        </p:txBody>
      </p:sp>
      <p:sp>
        <p:nvSpPr>
          <p:cNvPr id="52" name="矩形 51"/>
          <p:cNvSpPr/>
          <p:nvPr/>
        </p:nvSpPr>
        <p:spPr>
          <a:xfrm>
            <a:off x="3535591" y="133895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04351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进步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目标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引证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假设</a:t>
            </a:r>
          </a:p>
        </p:txBody>
      </p:sp>
      <p:sp>
        <p:nvSpPr>
          <p:cNvPr id="55" name="矩形 54"/>
          <p:cNvSpPr/>
          <p:nvPr/>
        </p:nvSpPr>
        <p:spPr>
          <a:xfrm>
            <a:off x="3535591" y="2689107"/>
            <a:ext cx="2662789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237662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进一步</a:t>
            </a:r>
            <a:endParaRPr lang="en-US" altLang="zh-CN" sz="1600" b="1" kern="0" dirty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目标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376773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itchFamily="34" charset="-122"/>
              </a:rPr>
              <a:t>思维发散</a:t>
            </a:r>
          </a:p>
        </p:txBody>
      </p:sp>
      <p:sp>
        <p:nvSpPr>
          <p:cNvPr id="58" name="矩形 57"/>
          <p:cNvSpPr/>
          <p:nvPr/>
        </p:nvSpPr>
        <p:spPr>
          <a:xfrm>
            <a:off x="872800" y="4093263"/>
            <a:ext cx="5169971" cy="252428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研究目标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82401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研究成果形式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2822029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578077" y="431463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3700055" y="3436608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3079195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4320911" y="369377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461551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630473" y="4124412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453144" y="3005556"/>
            <a:ext cx="2237712" cy="351861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3980239" y="3525071"/>
            <a:ext cx="118352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案例研究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235852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954967" y="1191392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690856" y="190511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516216" y="364375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412364" y="235710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32606" y="1643383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867368" y="2375081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92728" y="4125236"/>
            <a:ext cx="890944" cy="359590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8900" y="1182027"/>
            <a:ext cx="2724244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详写内容</a:t>
            </a:r>
            <a:r>
              <a:rPr lang="en-US" altLang="zh-CN" dirty="0"/>
              <a:t>……</a:t>
            </a:r>
            <a:r>
              <a:rPr lang="zh-CN" altLang="en-US" dirty="0"/>
              <a:t>点击</a:t>
            </a:r>
            <a:r>
              <a:rPr lang="zh-CN" altLang="en-US" dirty="0" smtClean="0"/>
              <a:t>输入</a:t>
            </a:r>
            <a:r>
              <a:rPr lang="zh-CN" altLang="en-US" dirty="0"/>
              <a:t>本</a:t>
            </a:r>
            <a:r>
              <a:rPr lang="zh-CN" altLang="en-US" dirty="0" smtClean="0"/>
              <a:t>页需要详写的文字</a:t>
            </a:r>
            <a:r>
              <a:rPr lang="zh-CN" altLang="en-US" dirty="0"/>
              <a:t>内容，简明扼要</a:t>
            </a:r>
            <a:r>
              <a:rPr lang="zh-CN" altLang="en-US" dirty="0" smtClean="0"/>
              <a:t>，此</a:t>
            </a:r>
            <a:r>
              <a:rPr lang="zh-CN" altLang="en-US" dirty="0"/>
              <a:t>为概念图解，根据您的具体内容酌情修改。</a:t>
            </a:r>
            <a:endParaRPr lang="en-US" altLang="zh-CN" dirty="0"/>
          </a:p>
        </p:txBody>
      </p:sp>
      <p:sp>
        <p:nvSpPr>
          <p:cNvPr id="106" name="矩形 105"/>
          <p:cNvSpPr/>
          <p:nvPr/>
        </p:nvSpPr>
        <p:spPr>
          <a:xfrm>
            <a:off x="539552" y="1203485"/>
            <a:ext cx="120566" cy="120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00164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9" grpId="0" animBg="1"/>
      <p:bldP spid="90" grpId="0"/>
      <p:bldP spid="96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21"/>
          <p:cNvSpPr/>
          <p:nvPr/>
        </p:nvSpPr>
        <p:spPr bwMode="auto">
          <a:xfrm rot="16200000" flipH="1">
            <a:off x="4484108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CCE8C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等腰三角形 21"/>
          <p:cNvSpPr/>
          <p:nvPr/>
        </p:nvSpPr>
        <p:spPr bwMode="auto">
          <a:xfrm rot="5400000">
            <a:off x="2385047" y="159639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CCE8C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366981" y="1438220"/>
            <a:ext cx="2672264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CE8C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965921" y="1438220"/>
            <a:ext cx="2673427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CCE8C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 flipH="1" flipV="1">
            <a:off x="3170816" y="2041266"/>
            <a:ext cx="411480" cy="23864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 flipH="1">
            <a:off x="2942026" y="2699987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flipH="1">
            <a:off x="3130769" y="3052196"/>
            <a:ext cx="412817" cy="23306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5475964" y="3068334"/>
            <a:ext cx="388397" cy="23306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5669141" y="2697650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flipV="1">
            <a:off x="5459826" y="2033198"/>
            <a:ext cx="405781" cy="25151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23" name="组合 22"/>
          <p:cNvGrpSpPr/>
          <p:nvPr/>
        </p:nvGrpSpPr>
        <p:grpSpPr>
          <a:xfrm>
            <a:off x="3733348" y="1930076"/>
            <a:ext cx="1541958" cy="1549171"/>
            <a:chOff x="5014912" y="2584450"/>
            <a:chExt cx="2105025" cy="2105025"/>
          </a:xfrm>
        </p:grpSpPr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itchFamily="34" charset="0"/>
                  <a:ea typeface="微软雅黑" pitchFamily="34" charset="-122"/>
                </a:rPr>
                <a:t>应用前景</a:t>
              </a:r>
            </a:p>
          </p:txBody>
        </p:sp>
      </p:grp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2379772" y="1501309"/>
            <a:ext cx="726791" cy="7301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CCE8C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936977" y="1512991"/>
            <a:ext cx="726791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6267230" y="2361180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5973024" y="3200022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2054169" y="2333141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CCE8C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2351864" y="3195348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CCE8C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3887" y="1523459"/>
            <a:ext cx="1212684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05562" y="1523459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8967" y="2486762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47944" y="2486762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24465" y="3325605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3886" y="3325605"/>
            <a:ext cx="1196272" cy="742947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6818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3948" y="2342171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应用前景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1387781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6084168" y="1387781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1" name="TextBox 20"/>
          <p:cNvSpPr txBox="1"/>
          <p:nvPr/>
        </p:nvSpPr>
        <p:spPr>
          <a:xfrm>
            <a:off x="971600" y="3327056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2" name="TextBox 21"/>
          <p:cNvSpPr txBox="1"/>
          <p:nvPr/>
        </p:nvSpPr>
        <p:spPr>
          <a:xfrm>
            <a:off x="6084168" y="3327056"/>
            <a:ext cx="2057896" cy="823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325813" y="1583663"/>
            <a:ext cx="2492375" cy="2501901"/>
            <a:chOff x="3325813" y="1973262"/>
            <a:chExt cx="2492375" cy="2501901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0612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建议与总结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1774521"/>
            <a:ext cx="1404084" cy="1175807"/>
            <a:chOff x="5838755" y="1774521"/>
            <a:chExt cx="1404084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问题评估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相关对策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研究总结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3901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5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成绩与思考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7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问题评估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3965575" y="1507734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2936875" y="2423721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3527425" y="3414321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4483100" y="3414321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5003800" y="2423721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4303713" y="1926834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5264150" y="2611046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4905375" y="3750871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3646488" y="3765159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3348038" y="2620571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4879975" y="1356921"/>
            <a:ext cx="25717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6138863" y="2580884"/>
            <a:ext cx="210978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5622925" y="4027096"/>
            <a:ext cx="210978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136650" y="3725471"/>
            <a:ext cx="21082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10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136650" y="1977634"/>
            <a:ext cx="21082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4879975" y="1083871"/>
            <a:ext cx="12620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起步太晚</a:t>
            </a: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6138863" y="2285609"/>
            <a:ext cx="12620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政府支持不够</a:t>
            </a: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5622925" y="3733409"/>
            <a:ext cx="12620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创新亮点多</a:t>
            </a: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136650" y="3428609"/>
            <a:ext cx="9017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人才匮乏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36650" y="1674421"/>
            <a:ext cx="10810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发展潜力大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4092575" y="2776146"/>
            <a:ext cx="865188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国内研究现状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04105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1334898"/>
            <a:ext cx="946413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06182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绪论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133489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38755" y="1774521"/>
            <a:ext cx="1224548" cy="1175807"/>
            <a:chOff x="5838755" y="1774521"/>
            <a:chExt cx="1224548" cy="1175807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10588" cy="892148"/>
              <a:chOff x="9140243" y="2649839"/>
              <a:chExt cx="1614117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选题背景</a:t>
                </a: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1-2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研究意义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14117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理论基础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105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1-4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贡献创新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13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6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210656" y="136925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894812" y="105529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210656" y="2626631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894812" y="231266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10" name="文本框 24"/>
          <p:cNvSpPr txBox="1"/>
          <p:nvPr/>
        </p:nvSpPr>
        <p:spPr>
          <a:xfrm>
            <a:off x="1210656" y="3891539"/>
            <a:ext cx="6672278" cy="7894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400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894812" y="3570037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相关对策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6572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4977" y="1127811"/>
            <a:ext cx="7161337" cy="1157733"/>
            <a:chOff x="2954339" y="1292764"/>
            <a:chExt cx="7162269" cy="1157466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812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1005534" cy="3384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研究结论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62757" y="2525024"/>
            <a:ext cx="6839870" cy="2063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10158" y="2835506"/>
            <a:ext cx="5557569" cy="145424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7111" y="2465591"/>
            <a:ext cx="1417235" cy="1360008"/>
            <a:chOff x="8876147" y="3192042"/>
            <a:chExt cx="1889647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" fmla="*/ 0 w 1319348"/>
                  <a:gd name="connsiteY0" fmla="*/ 5987 h 1299210"/>
                  <a:gd name="connsiteX1" fmla="*/ 1319348 w 1319348"/>
                  <a:gd name="connsiteY1" fmla="*/ 1299210 h 1299210"/>
                  <a:gd name="connsiteX2" fmla="*/ 1319348 w 1319348"/>
                  <a:gd name="connsiteY2" fmla="*/ 397873 h 1299210"/>
                  <a:gd name="connsiteX3" fmla="*/ 908413 w 1319348"/>
                  <a:gd name="connsiteY3" fmla="*/ 0 h 1299210"/>
                  <a:gd name="connsiteX4" fmla="*/ 0 w 1319348"/>
                  <a:gd name="connsiteY4" fmla="*/ 5987 h 1299210"/>
                  <a:gd name="connsiteX0" fmla="*/ 0 w 1333635"/>
                  <a:gd name="connsiteY0" fmla="*/ 1225 h 1299210"/>
                  <a:gd name="connsiteX1" fmla="*/ 1333635 w 1333635"/>
                  <a:gd name="connsiteY1" fmla="*/ 1299210 h 1299210"/>
                  <a:gd name="connsiteX2" fmla="*/ 1333635 w 1333635"/>
                  <a:gd name="connsiteY2" fmla="*/ 397873 h 1299210"/>
                  <a:gd name="connsiteX3" fmla="*/ 922700 w 1333635"/>
                  <a:gd name="connsiteY3" fmla="*/ 0 h 1299210"/>
                  <a:gd name="connsiteX4" fmla="*/ 0 w 1333635"/>
                  <a:gd name="connsiteY4" fmla="*/ 1225 h 1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328351" y="2605819"/>
                <a:ext cx="954231" cy="3230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3142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156410" y="203322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2359410"/>
            <a:ext cx="9086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b="1" dirty="0" smtClean="0"/>
              <a:t>总结观点</a:t>
            </a:r>
            <a:endParaRPr lang="zh-CN" altLang="en-US" sz="2800" b="1" dirty="0"/>
          </a:p>
        </p:txBody>
      </p:sp>
      <p:sp>
        <p:nvSpPr>
          <p:cNvPr id="23" name="圆角矩形 22"/>
          <p:cNvSpPr/>
          <p:nvPr/>
        </p:nvSpPr>
        <p:spPr>
          <a:xfrm>
            <a:off x="3559080" y="146269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2913464" y="166678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219709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293148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366588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161076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总结性观点之一，条目根据您的需求请酌情增减。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7592" y="2339579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</a:t>
            </a:r>
            <a:r>
              <a:rPr lang="zh-CN" altLang="en-US" sz="1200" dirty="0">
                <a:solidFill>
                  <a:schemeClr val="bg1"/>
                </a:solidFill>
              </a:rPr>
              <a:t>二</a:t>
            </a:r>
            <a:r>
              <a:rPr lang="zh-CN" altLang="en-US" sz="1200" dirty="0" smtClean="0">
                <a:solidFill>
                  <a:schemeClr val="bg1"/>
                </a:solidFill>
              </a:rPr>
              <a:t>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073973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总结性观点之三，条目根据您的需求请酌情增减。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3808366"/>
            <a:ext cx="3456384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总结性观点之四，条目根据您的需求请酌情增减。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4004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3285" y="1325667"/>
            <a:ext cx="1197301" cy="779546"/>
            <a:chOff x="2660401" y="1629745"/>
            <a:chExt cx="1596400" cy="1039397"/>
          </a:xfrm>
        </p:grpSpPr>
        <p:sp>
          <p:nvSpPr>
            <p:cNvPr id="13" name="矩形 12"/>
            <p:cNvSpPr/>
            <p:nvPr/>
          </p:nvSpPr>
          <p:spPr>
            <a:xfrm>
              <a:off x="2702188" y="2258773"/>
              <a:ext cx="1554613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Innovation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629745"/>
              <a:ext cx="1203747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57251" y="1096576"/>
            <a:ext cx="6187936" cy="1905068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CCE8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点击此处添加“标题内容”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956" y="2139523"/>
              <a:ext cx="5742542" cy="1354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just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7687" y="2800913"/>
            <a:ext cx="6440486" cy="1922836"/>
            <a:chOff x="1706779" y="3596733"/>
            <a:chExt cx="8587315" cy="2563781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CCE8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点击此处添加“标题内容”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141446" y="4445300"/>
              <a:ext cx="5878956" cy="135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343" y="1252754"/>
            <a:ext cx="454292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99" y="2933794"/>
            <a:ext cx="494366" cy="76174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88489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27365" y="1944487"/>
            <a:ext cx="1787236" cy="178723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620983" y="1566351"/>
            <a:ext cx="0" cy="558958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20983" y="3531998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5620062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620424" y="255910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31308" y="1003920"/>
            <a:ext cx="2125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1308" y="1345303"/>
            <a:ext cx="2946441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 smtClean="0">
                <a:latin typeface="+mn-ea"/>
              </a:rPr>
              <a:t>点击输入你</a:t>
            </a:r>
            <a:r>
              <a:rPr lang="zh-CN" altLang="en-US" sz="1000" dirty="0">
                <a:latin typeface="+mn-ea"/>
              </a:rPr>
              <a:t>所研究项目的几</a:t>
            </a:r>
            <a:r>
              <a:rPr lang="zh-CN" altLang="en-US" sz="1000" dirty="0" smtClean="0">
                <a:latin typeface="+mn-ea"/>
              </a:rPr>
              <a:t>个具体意义所在，在不改动排版的情况下，尽量控制在四点内说明，标题将每个具体意义概括提出观点。</a:t>
            </a:r>
            <a:endParaRPr lang="en-US" altLang="zh-CN" sz="1000" dirty="0" smtClean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1638" y="1067906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1070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8323" y="2392131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8324" y="2698479"/>
            <a:ext cx="1389426" cy="116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638" y="4173122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5027" y="2653440"/>
            <a:ext cx="4786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120828" y="1003920"/>
            <a:ext cx="0" cy="8419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4860327" y="1252572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97288" y="2407509"/>
            <a:ext cx="0" cy="14424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36786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75363" y="3894122"/>
            <a:ext cx="0" cy="7974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075363" y="4357788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3484" y="3862644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3608" y="4204027"/>
            <a:ext cx="2915448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</a:t>
            </a:r>
            <a:r>
              <a:rPr lang="zh-CN" altLang="en-US" sz="1000" dirty="0" smtClean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44269" y="1942325"/>
            <a:ext cx="0" cy="15051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544269" y="281611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43608" y="1921162"/>
            <a:ext cx="13894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3608" y="2293146"/>
            <a:ext cx="1375572" cy="1166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97071" y="2014193"/>
            <a:ext cx="1647824" cy="1647824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021945" y="2299496"/>
            <a:ext cx="1198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成绩思考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25870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832" y="1049644"/>
            <a:ext cx="7838852" cy="362406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[1][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瑞士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 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亚历山大·奥斯特瓦德（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AlexanderOsterwalder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，（比利时）伊夫·皮尼厄（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YvesPigneur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Business Model Generation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出版社：机械工业出版社，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2011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[2]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C. K. Prahalad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·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K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·普拉哈拉德），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Venkat Ramaswamy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（文卡特·拉马斯瓦米）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The Future of Competition: Co-Creating Unique Value With Customers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出版社：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Harvard Business Press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2003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[3]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胡世良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《移动互联网商业模式创新与变革》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出版社：人民邮电出版社，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[4]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陈洪等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《游戏运营管理》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出版社：清华大学出版社，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[5]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许可，张春鹏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《移动运营商手机游戏业务的战略定位和发展策略探讨》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世界电信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2004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年第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期，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2004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[6]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网络评论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《深入解读国产手机游戏盈利模式和市场前景》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OL]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[7]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32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次中国互联网络发展统计报告》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[8]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33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次中国互联网络发展状况统计报告》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[9]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百度移动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《移动互联网发展趋势报告》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2012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[10]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艾媒咨询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《中国手机游戏市场年度报告》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[11]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李振勇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《商业模式创新与战略转型》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[M]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出版社：国家行政学院音像出版社，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[12]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付玉辉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4G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时代的手机游戏裂变》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[J].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广告大观综合版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2014-1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附录：参考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文献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95427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3501938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导师：代用名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2948830"/>
            <a:ext cx="3422909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</a:p>
        </p:txBody>
      </p:sp>
      <p:sp>
        <p:nvSpPr>
          <p:cNvPr id="26" name="矩形 25"/>
          <p:cNvSpPr/>
          <p:nvPr/>
        </p:nvSpPr>
        <p:spPr>
          <a:xfrm>
            <a:off x="2542581" y="3501938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人：代用名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 smtClean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6" y="475379"/>
            <a:ext cx="2248145" cy="6662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529001" y="1633327"/>
            <a:ext cx="342290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xxxxxxxxx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6" grpId="0"/>
      <p:bldP spid="27" grpId="0"/>
      <p:bldP spid="30" grpId="0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81076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93" y="970226"/>
            <a:ext cx="2152381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1052545"/>
            <a:ext cx="2000000" cy="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" y="970225"/>
            <a:ext cx="1923809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96534"/>
            <a:ext cx="2161905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5" y="161912"/>
            <a:ext cx="2295238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" y="121026"/>
            <a:ext cx="2304762" cy="6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71" y="4417542"/>
            <a:ext cx="2209524" cy="5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7" y="4365162"/>
            <a:ext cx="2380952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6" y="3590966"/>
            <a:ext cx="2552381" cy="5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4" y="2747940"/>
            <a:ext cx="2419048" cy="7142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0" y="1919200"/>
            <a:ext cx="2142857" cy="438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1828892"/>
            <a:ext cx="1552381" cy="5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43" y="2671749"/>
            <a:ext cx="2752381" cy="6952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79" y="3575815"/>
            <a:ext cx="1752381" cy="552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4378582"/>
            <a:ext cx="2133333" cy="6571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9" y="3590965"/>
            <a:ext cx="2000000" cy="5904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8" y="2747940"/>
            <a:ext cx="1885715" cy="5428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13" y="1804914"/>
            <a:ext cx="1809524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331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924297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0" y="4426094"/>
            <a:ext cx="2495238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6" y="2703774"/>
            <a:ext cx="2571428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" y="3555409"/>
            <a:ext cx="1485714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" y="1860810"/>
            <a:ext cx="2771429" cy="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" y="970225"/>
            <a:ext cx="2028572" cy="5904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9" y="146309"/>
            <a:ext cx="2257143" cy="5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76" y="3612552"/>
            <a:ext cx="1771429" cy="4761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34" y="2744594"/>
            <a:ext cx="2085714" cy="4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6" y="1794142"/>
            <a:ext cx="2304762" cy="676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12" y="970226"/>
            <a:ext cx="3047619" cy="619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69" y="112975"/>
            <a:ext cx="2561905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43" y="106205"/>
            <a:ext cx="2485715" cy="5904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14" y="1856085"/>
            <a:ext cx="2228571" cy="6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2778521"/>
            <a:ext cx="2419048" cy="4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85" y="3555410"/>
            <a:ext cx="1904762" cy="6285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53" y="4397522"/>
            <a:ext cx="2038095" cy="5809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4426094"/>
            <a:ext cx="2133333" cy="6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58" y="970226"/>
            <a:ext cx="2714285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867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16099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rowSpan="2" gridSpan="2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81" y="1057301"/>
            <a:ext cx="2780952" cy="4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24" y="1043014"/>
            <a:ext cx="2180952" cy="4285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962062"/>
            <a:ext cx="1971428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57" y="117738"/>
            <a:ext cx="2400000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67" y="151071"/>
            <a:ext cx="2333333" cy="5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151071"/>
            <a:ext cx="1895238" cy="5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84" y="1852301"/>
            <a:ext cx="1771429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4" y="1757062"/>
            <a:ext cx="2476190" cy="7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2" y="4383224"/>
            <a:ext cx="2333333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3574444"/>
            <a:ext cx="1923809" cy="5904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2711755"/>
            <a:ext cx="2561905" cy="6571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1842776"/>
            <a:ext cx="2533334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43" y="2675526"/>
            <a:ext cx="2152381" cy="6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3" y="2723491"/>
            <a:ext cx="2209524" cy="5333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19393" y="3673863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所有校徽均为网上收集，请自行核对。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914550" y="4168217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以上校徽均为透明</a:t>
            </a:r>
            <a:r>
              <a:rPr lang="en-US" altLang="zh-CN" sz="1200" dirty="0"/>
              <a:t>PNG</a:t>
            </a:r>
            <a:r>
              <a:rPr lang="zh-CN" altLang="en-US" sz="1200" dirty="0"/>
              <a:t>格式，可以用于各色背景。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919393" y="4639939"/>
            <a:ext cx="4490357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如果没有你需要的校徽，请前往学校官方网站或百度图片搜索。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38667" y="3488947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1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38667" y="3983552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2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38667" y="4486394"/>
            <a:ext cx="42038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3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248625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265914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948917"/>
            <a:ext cx="7494437" cy="1733502"/>
            <a:chOff x="2954339" y="1279908"/>
            <a:chExt cx="7162269" cy="1631470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16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11819" cy="304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09777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9300" cy="3041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76304" y="3085599"/>
            <a:ext cx="2078054" cy="1213801"/>
            <a:chOff x="789157" y="3505487"/>
            <a:chExt cx="1985951" cy="1142357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911819" cy="304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847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3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37541" y="3095679"/>
            <a:ext cx="2053633" cy="1203721"/>
            <a:chOff x="891718" y="3514973"/>
            <a:chExt cx="1962612" cy="1132869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911819" cy="304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8472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3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选题背景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6"/>
          <p:cNvSpPr txBox="1">
            <a:spLocks noChangeArrowheads="1"/>
          </p:cNvSpPr>
          <p:nvPr/>
        </p:nvSpPr>
        <p:spPr bwMode="auto">
          <a:xfrm>
            <a:off x="2585695" y="3484785"/>
            <a:ext cx="3942438" cy="76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如果您需要修改或定制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PPT 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可联系设计师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李小胖    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QQ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344739901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146">
            <a:hlinkClick r:id="rId3"/>
          </p:cNvPr>
          <p:cNvSpPr txBox="1">
            <a:spLocks noChangeArrowheads="1"/>
          </p:cNvSpPr>
          <p:nvPr/>
        </p:nvSpPr>
        <p:spPr bwMode="auto">
          <a:xfrm>
            <a:off x="1977222" y="2917631"/>
            <a:ext cx="5159384" cy="30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hlinkClick r:id="rId3"/>
              </a:rPr>
              <a:t>http://hi.ooopic.com/344739901/zhuanji/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9120" y="844154"/>
            <a:ext cx="1375589" cy="13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6"/>
          <p:cNvSpPr txBox="1">
            <a:spLocks noChangeArrowheads="1"/>
          </p:cNvSpPr>
          <p:nvPr/>
        </p:nvSpPr>
        <p:spPr bwMode="auto">
          <a:xfrm>
            <a:off x="2825806" y="2596299"/>
            <a:ext cx="3462218" cy="30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更多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下载请打开下面的链接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4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箭头3"/>
          <p:cNvSpPr>
            <a:spLocks/>
          </p:cNvSpPr>
          <p:nvPr/>
        </p:nvSpPr>
        <p:spPr bwMode="gray">
          <a:xfrm flipV="1">
            <a:off x="1531850" y="288966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" name="箭头2"/>
          <p:cNvSpPr>
            <a:spLocks/>
          </p:cNvSpPr>
          <p:nvPr/>
        </p:nvSpPr>
        <p:spPr bwMode="gray">
          <a:xfrm rot="16200000">
            <a:off x="1747861" y="241501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9" name="箭头1"/>
          <p:cNvSpPr>
            <a:spLocks/>
          </p:cNvSpPr>
          <p:nvPr/>
        </p:nvSpPr>
        <p:spPr bwMode="gray">
          <a:xfrm>
            <a:off x="1526579" y="164375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135220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134761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CCE8C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400" b="1" dirty="0">
              <a:solidFill>
                <a:sysClr val="window" lastClr="CCE8C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244223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244223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CCE8C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400" b="1" dirty="0">
              <a:solidFill>
                <a:sysClr val="window" lastClr="CCE8C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352304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352304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CCE8C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400" b="1" dirty="0">
              <a:solidFill>
                <a:sysClr val="window" lastClr="CCE8C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244223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 smtClean="0">
                <a:solidFill>
                  <a:schemeClr val="bg1"/>
                </a:solidFill>
                <a:latin typeface="Arial" pitchFamily="34" charset="0"/>
                <a:ea typeface="微软雅黑" pitchFamily="34" charset="-122"/>
              </a:rPr>
              <a:t>研究意义</a:t>
            </a:r>
            <a:endParaRPr lang="zh-CN" altLang="en-US" sz="1900" b="1" kern="0" dirty="0">
              <a:solidFill>
                <a:schemeClr val="bg1"/>
              </a:solidFill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94031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国内外相关研究综述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6413" y="1339450"/>
            <a:ext cx="5763985" cy="348839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2" y="1474123"/>
              <a:ext cx="5688632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6413" y="3037767"/>
            <a:ext cx="5763985" cy="354849"/>
            <a:chOff x="3002037" y="3922395"/>
            <a:chExt cx="7067433" cy="375695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5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6414" y="1871205"/>
            <a:ext cx="5763984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86414" y="3542293"/>
            <a:ext cx="5763984" cy="7894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1047362" y="1297087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296" y="1738347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国内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047361" y="3041980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1249" y="3477041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国外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37374385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37322" y="1940482"/>
            <a:ext cx="6561653" cy="736045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7743" y="2922145"/>
            <a:ext cx="6561653" cy="736045"/>
            <a:chOff x="2525417" y="3853299"/>
            <a:chExt cx="7463076" cy="1052209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50124" y="3905431"/>
            <a:ext cx="6561653" cy="736045"/>
            <a:chOff x="3115259" y="5248106"/>
            <a:chExt cx="7463076" cy="1052209"/>
          </a:xfrm>
        </p:grpSpPr>
        <p:sp>
          <p:nvSpPr>
            <p:cNvPr id="37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文本框 33"/>
            <p:cNvSpPr txBox="1"/>
            <p:nvPr/>
          </p:nvSpPr>
          <p:spPr>
            <a:xfrm>
              <a:off x="3206879" y="5394066"/>
              <a:ext cx="724328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6989" y="1153357"/>
            <a:ext cx="7540098" cy="554793"/>
            <a:chOff x="790009" y="1062617"/>
            <a:chExt cx="7540098" cy="554793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4883" tIns="134883" rIns="134883" bIns="134883" numCol="1" spcCol="1270" anchor="ctr" anchorCtr="0">
                  <a:noAutofit/>
                </a:bodyPr>
                <a:lstStyle/>
                <a:p>
                  <a:pPr algn="ctr" defTabSz="100012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78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56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8095" rIns="74493" bIns="58095" numCol="1" spcCol="1270" anchor="ctr" anchorCtr="0">
                <a:noAutofit/>
              </a:bodyPr>
              <a:lstStyle/>
              <a:p>
                <a:pPr algn="ctr" defTabSz="40005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800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6788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/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391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 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6479126" y="2354579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2" name="任意多边形 31"/>
          <p:cNvSpPr/>
          <p:nvPr/>
        </p:nvSpPr>
        <p:spPr>
          <a:xfrm>
            <a:off x="6902655" y="3338974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9546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理论基础与文献综述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64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073405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3246" y="272040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016" y="236740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01440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167638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595813" y="2409460"/>
            <a:ext cx="2476586" cy="46166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595814" y="2089732"/>
            <a:ext cx="1677548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添加标题内容五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16343" y="2389455"/>
            <a:ext cx="32713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29961" y="2829732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187576" y="2844026"/>
            <a:ext cx="2499880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6187576" y="2521076"/>
            <a:ext cx="185189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添加标题内容四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406890" y="3663669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187576" y="3706546"/>
            <a:ext cx="2497597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187576" y="3343165"/>
            <a:ext cx="1715076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添加标题内容二</a:t>
            </a: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16341" y="3312428"/>
            <a:ext cx="28433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595814" y="3345780"/>
            <a:ext cx="2476586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595814" y="2976178"/>
            <a:ext cx="1528582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添加标题内容三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4207267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4237553"/>
            <a:ext cx="2620584" cy="46177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595814" y="3879577"/>
            <a:ext cx="1681685" cy="3116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添加标题内容一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539482" y="1001749"/>
            <a:ext cx="1338824" cy="32316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50" name="TextBox 29"/>
          <p:cNvSpPr txBox="1"/>
          <p:nvPr/>
        </p:nvSpPr>
        <p:spPr>
          <a:xfrm>
            <a:off x="552734" y="1353764"/>
            <a:ext cx="8122594" cy="49859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752574073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2722470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81042" y="1220880"/>
            <a:ext cx="1578042" cy="2993146"/>
            <a:chOff x="1595438" y="1219202"/>
            <a:chExt cx="2104056" cy="4419596"/>
          </a:xfrm>
        </p:grpSpPr>
        <p:sp>
          <p:nvSpPr>
            <p:cNvPr id="35" name="任意多边形 34"/>
            <p:cNvSpPr/>
            <p:nvPr/>
          </p:nvSpPr>
          <p:spPr>
            <a:xfrm>
              <a:off x="1595438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95919" y="2408991"/>
              <a:ext cx="1920996" cy="2317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/>
              <a:r>
                <a:rPr lang="en-US" altLang="zh-CN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24917" y="1220880"/>
            <a:ext cx="1578042" cy="2993146"/>
            <a:chOff x="5043972" y="1219202"/>
            <a:chExt cx="2104056" cy="4419596"/>
          </a:xfrm>
        </p:grpSpPr>
        <p:sp>
          <p:nvSpPr>
            <p:cNvPr id="38" name="任意多边形 37"/>
            <p:cNvSpPr/>
            <p:nvPr/>
          </p:nvSpPr>
          <p:spPr>
            <a:xfrm>
              <a:off x="5043972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40056" y="2348704"/>
              <a:ext cx="1923780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52888" y="1220880"/>
            <a:ext cx="1578042" cy="2993146"/>
            <a:chOff x="8492507" y="1219202"/>
            <a:chExt cx="2104056" cy="4419596"/>
          </a:xfrm>
        </p:grpSpPr>
        <p:sp>
          <p:nvSpPr>
            <p:cNvPr id="41" name="任意多边形 40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68495" y="2348704"/>
              <a:ext cx="1960571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71094" y="1220880"/>
            <a:ext cx="1578042" cy="2993146"/>
            <a:chOff x="8492507" y="1219202"/>
            <a:chExt cx="2104056" cy="4419596"/>
          </a:xfrm>
        </p:grpSpPr>
        <p:sp>
          <p:nvSpPr>
            <p:cNvPr id="53" name="任意多边形 52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558447" y="2348704"/>
              <a:ext cx="1997312" cy="2437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233909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78747"/>
      </p:ext>
    </p:extLst>
  </p:cSld>
  <p:clrMapOvr>
    <a:masterClrMapping/>
  </p:clrMapOvr>
  <p:transition spd="slow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CCE8C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7421</TotalTime>
  <Words>4092</Words>
  <Application>Microsoft Office PowerPoint</Application>
  <PresentationFormat>全屏显示(16:9)</PresentationFormat>
  <Paragraphs>418</Paragraphs>
  <Slides>40</Slides>
  <Notes>40</Notes>
  <HiddenSlides>1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Administrator</cp:lastModifiedBy>
  <cp:revision>448</cp:revision>
  <dcterms:created xsi:type="dcterms:W3CDTF">2014-06-03T07:56:23Z</dcterms:created>
  <dcterms:modified xsi:type="dcterms:W3CDTF">2017-01-23T01:04:21Z</dcterms:modified>
</cp:coreProperties>
</file>